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3" r:id="rId4"/>
  </p:sldMasterIdLst>
  <p:notesMasterIdLst>
    <p:notesMasterId r:id="rId21"/>
  </p:notesMasterIdLst>
  <p:sldIdLst>
    <p:sldId id="310" r:id="rId5"/>
    <p:sldId id="312" r:id="rId6"/>
    <p:sldId id="326" r:id="rId7"/>
    <p:sldId id="316" r:id="rId8"/>
    <p:sldId id="333" r:id="rId9"/>
    <p:sldId id="274" r:id="rId10"/>
    <p:sldId id="327" r:id="rId11"/>
    <p:sldId id="328" r:id="rId12"/>
    <p:sldId id="339" r:id="rId13"/>
    <p:sldId id="334" r:id="rId14"/>
    <p:sldId id="335" r:id="rId15"/>
    <p:sldId id="336" r:id="rId16"/>
    <p:sldId id="337" r:id="rId17"/>
    <p:sldId id="317" r:id="rId18"/>
    <p:sldId id="321" r:id="rId19"/>
    <p:sldId id="32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0" autoAdjust="0"/>
    <p:restoredTop sz="85412" autoAdjust="0"/>
  </p:normalViewPr>
  <p:slideViewPr>
    <p:cSldViewPr snapToGrid="0">
      <p:cViewPr varScale="1">
        <p:scale>
          <a:sx n="97" d="100"/>
          <a:sy n="97" d="100"/>
        </p:scale>
        <p:origin x="936" y="84"/>
      </p:cViewPr>
      <p:guideLst/>
    </p:cSldViewPr>
  </p:slideViewPr>
  <p:outlineViewPr>
    <p:cViewPr>
      <p:scale>
        <a:sx n="33" d="100"/>
        <a:sy n="33" d="100"/>
      </p:scale>
      <p:origin x="0" y="-97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3CD410-5E2E-4080-A893-907D31D22CB3}" type="doc">
      <dgm:prSet loTypeId="urn:microsoft.com/office/officeart/2017/3/layout/HorizontalLabelsTimeline" loCatId="other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423FB80-F2BD-4DDE-80B1-76F84FE09A02}">
      <dgm:prSet phldrT="[Text]"/>
      <dgm:spPr>
        <a:solidFill>
          <a:schemeClr val="accent3"/>
        </a:solidFill>
        <a:ln>
          <a:noFill/>
        </a:ln>
      </dgm:spPr>
      <dgm:t>
        <a:bodyPr/>
        <a:lstStyle/>
        <a:p>
          <a:pPr>
            <a:defRPr b="1"/>
          </a:pPr>
          <a:r>
            <a:rPr lang="en-US" dirty="0"/>
            <a:t>Collecting Data</a:t>
          </a:r>
        </a:p>
      </dgm:t>
    </dgm:pt>
    <dgm:pt modelId="{9B1CA3FF-D252-4AF5-8F50-CFC93ACA9175}" type="parTrans" cxnId="{5BF3B7B1-A779-4E2D-8625-77DE0CA38FEE}">
      <dgm:prSet/>
      <dgm:spPr/>
      <dgm:t>
        <a:bodyPr/>
        <a:lstStyle/>
        <a:p>
          <a:endParaRPr lang="en-US"/>
        </a:p>
      </dgm:t>
    </dgm:pt>
    <dgm:pt modelId="{EBE862E1-9761-4AA7-AA00-BD79FA3B27DD}" type="sibTrans" cxnId="{5BF3B7B1-A779-4E2D-8625-77DE0CA38FEE}">
      <dgm:prSet/>
      <dgm:spPr/>
      <dgm:t>
        <a:bodyPr/>
        <a:lstStyle/>
        <a:p>
          <a:endParaRPr lang="en-US"/>
        </a:p>
      </dgm:t>
    </dgm:pt>
    <dgm:pt modelId="{245E128E-7700-4C91-9411-CDD1DCA94D67}">
      <dgm:prSet phldrT="[Text]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b="0" i="0" u="none" dirty="0"/>
            <a:t>- Baseline from News API</a:t>
          </a:r>
          <a:endParaRPr lang="en-US" dirty="0"/>
        </a:p>
      </dgm:t>
    </dgm:pt>
    <dgm:pt modelId="{B4D95EBA-0423-4AFA-B379-E030341B1F23}" type="parTrans" cxnId="{68D35F9D-DABF-4E5A-94D4-F988D8E84907}">
      <dgm:prSet/>
      <dgm:spPr/>
      <dgm:t>
        <a:bodyPr/>
        <a:lstStyle/>
        <a:p>
          <a:endParaRPr lang="en-US"/>
        </a:p>
      </dgm:t>
    </dgm:pt>
    <dgm:pt modelId="{4963BA97-D4C5-477B-9B0D-68DB38F61579}" type="sibTrans" cxnId="{68D35F9D-DABF-4E5A-94D4-F988D8E84907}">
      <dgm:prSet/>
      <dgm:spPr/>
      <dgm:t>
        <a:bodyPr/>
        <a:lstStyle/>
        <a:p>
          <a:endParaRPr lang="en-US"/>
        </a:p>
      </dgm:t>
    </dgm:pt>
    <dgm:pt modelId="{2DC4903D-31E8-4ED6-875F-63877788B702}">
      <dgm:prSet phldrT="[Text]"/>
      <dgm:spPr>
        <a:solidFill>
          <a:schemeClr val="accent3"/>
        </a:solidFill>
        <a:ln>
          <a:noFill/>
        </a:ln>
      </dgm:spPr>
      <dgm:t>
        <a:bodyPr/>
        <a:lstStyle/>
        <a:p>
          <a:pPr>
            <a:defRPr b="1"/>
          </a:pPr>
          <a:r>
            <a:rPr lang="en-US" dirty="0"/>
            <a:t>Creating Features</a:t>
          </a:r>
        </a:p>
      </dgm:t>
    </dgm:pt>
    <dgm:pt modelId="{A18F8C20-9A13-44DB-9E45-C2DE49ACE5D9}" type="parTrans" cxnId="{A319CB69-6926-431D-A805-EACBFA83FA66}">
      <dgm:prSet/>
      <dgm:spPr/>
      <dgm:t>
        <a:bodyPr/>
        <a:lstStyle/>
        <a:p>
          <a:endParaRPr lang="en-US"/>
        </a:p>
      </dgm:t>
    </dgm:pt>
    <dgm:pt modelId="{EBFDEA83-93E5-4D72-A672-078838B258F5}" type="sibTrans" cxnId="{A319CB69-6926-431D-A805-EACBFA83FA66}">
      <dgm:prSet/>
      <dgm:spPr/>
      <dgm:t>
        <a:bodyPr/>
        <a:lstStyle/>
        <a:p>
          <a:endParaRPr lang="en-US"/>
        </a:p>
      </dgm:t>
    </dgm:pt>
    <dgm:pt modelId="{A9FB790A-3E33-4887-962E-7206A01AD84F}">
      <dgm:prSet phldrT="[Text]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b="0" i="0" u="none" dirty="0"/>
            <a:t>- Sentence Characteristics</a:t>
          </a:r>
          <a:endParaRPr lang="en-US" dirty="0"/>
        </a:p>
      </dgm:t>
    </dgm:pt>
    <dgm:pt modelId="{2E34BE83-4A83-4B5F-8976-D4AC57FE5007}" type="parTrans" cxnId="{607143D0-C26B-448B-8E8C-A8A46198F0C6}">
      <dgm:prSet/>
      <dgm:spPr/>
      <dgm:t>
        <a:bodyPr/>
        <a:lstStyle/>
        <a:p>
          <a:endParaRPr lang="en-US"/>
        </a:p>
      </dgm:t>
    </dgm:pt>
    <dgm:pt modelId="{A18338C2-0675-4B1C-898F-3D939F41C34C}" type="sibTrans" cxnId="{607143D0-C26B-448B-8E8C-A8A46198F0C6}">
      <dgm:prSet/>
      <dgm:spPr/>
      <dgm:t>
        <a:bodyPr/>
        <a:lstStyle/>
        <a:p>
          <a:endParaRPr lang="en-US"/>
        </a:p>
      </dgm:t>
    </dgm:pt>
    <dgm:pt modelId="{6BA5F3BE-D53A-42E0-A7FE-674B99BD07E6}">
      <dgm:prSet phldrT="[Text]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CA" dirty="0"/>
            <a:t>- Tuning Parameters</a:t>
          </a:r>
          <a:endParaRPr lang="en-US" dirty="0"/>
        </a:p>
      </dgm:t>
    </dgm:pt>
    <dgm:pt modelId="{9484BBA1-86EE-4AA2-B94A-A26EED0EFB1E}" type="parTrans" cxnId="{6AEB3B94-8522-4F42-A6BC-BC55C5AED92F}">
      <dgm:prSet/>
      <dgm:spPr/>
      <dgm:t>
        <a:bodyPr/>
        <a:lstStyle/>
        <a:p>
          <a:endParaRPr lang="en-US"/>
        </a:p>
      </dgm:t>
    </dgm:pt>
    <dgm:pt modelId="{48C67DB7-8AA6-454C-83AE-A16B3B9F45FF}" type="sibTrans" cxnId="{6AEB3B94-8522-4F42-A6BC-BC55C5AED92F}">
      <dgm:prSet/>
      <dgm:spPr/>
      <dgm:t>
        <a:bodyPr/>
        <a:lstStyle/>
        <a:p>
          <a:endParaRPr lang="en-US"/>
        </a:p>
      </dgm:t>
    </dgm:pt>
    <dgm:pt modelId="{76450EAB-9938-40F4-9200-A8D2B88D1B1B}">
      <dgm:prSet phldrT="[Text]"/>
      <dgm:spPr>
        <a:solidFill>
          <a:schemeClr val="accent3"/>
        </a:solidFill>
        <a:ln>
          <a:noFill/>
        </a:ln>
      </dgm:spPr>
      <dgm:t>
        <a:bodyPr/>
        <a:lstStyle/>
        <a:p>
          <a:pPr>
            <a:defRPr b="1"/>
          </a:pPr>
          <a:r>
            <a:rPr lang="en-US" dirty="0"/>
            <a:t>Improving Predictions</a:t>
          </a:r>
        </a:p>
      </dgm:t>
    </dgm:pt>
    <dgm:pt modelId="{FAB5823D-CE6E-44DE-8B5A-71782A17FE7E}" type="parTrans" cxnId="{6FD83F74-4161-4581-8BA8-B7B514FF6808}">
      <dgm:prSet/>
      <dgm:spPr/>
      <dgm:t>
        <a:bodyPr/>
        <a:lstStyle/>
        <a:p>
          <a:endParaRPr lang="en-US"/>
        </a:p>
      </dgm:t>
    </dgm:pt>
    <dgm:pt modelId="{82F625FB-1FB2-4D3E-91F8-D5C58CBA5C5F}" type="sibTrans" cxnId="{6FD83F74-4161-4581-8BA8-B7B514FF6808}">
      <dgm:prSet/>
      <dgm:spPr/>
      <dgm:t>
        <a:bodyPr/>
        <a:lstStyle/>
        <a:p>
          <a:endParaRPr lang="en-US"/>
        </a:p>
      </dgm:t>
    </dgm:pt>
    <dgm:pt modelId="{9AF37458-0230-40CA-8925-892AF1C7E64E}">
      <dgm:prSet phldrT="[Text]"/>
      <dgm:spPr>
        <a:solidFill>
          <a:schemeClr val="accent3"/>
        </a:solidFill>
        <a:ln>
          <a:noFill/>
        </a:ln>
      </dgm:spPr>
      <dgm:t>
        <a:bodyPr/>
        <a:lstStyle/>
        <a:p>
          <a:pPr>
            <a:defRPr b="1"/>
          </a:pPr>
          <a:r>
            <a:rPr lang="en-US" dirty="0"/>
            <a:t>Evaluating Models</a:t>
          </a:r>
        </a:p>
      </dgm:t>
    </dgm:pt>
    <dgm:pt modelId="{D575A58F-61CB-4DBD-B271-C7726B0368DC}" type="parTrans" cxnId="{13B073DF-B512-4DC4-BFED-259DE69EBDB5}">
      <dgm:prSet/>
      <dgm:spPr/>
      <dgm:t>
        <a:bodyPr/>
        <a:lstStyle/>
        <a:p>
          <a:endParaRPr lang="en-US"/>
        </a:p>
      </dgm:t>
    </dgm:pt>
    <dgm:pt modelId="{C1F3A2AD-E46A-4751-95FE-2E415D96E62A}" type="sibTrans" cxnId="{13B073DF-B512-4DC4-BFED-259DE69EBDB5}">
      <dgm:prSet/>
      <dgm:spPr/>
      <dgm:t>
        <a:bodyPr/>
        <a:lstStyle/>
        <a:p>
          <a:endParaRPr lang="en-US"/>
        </a:p>
      </dgm:t>
    </dgm:pt>
    <dgm:pt modelId="{3B94DD6F-2724-4746-9711-0EF4A09B54FB}">
      <dgm:prSet phldrT="[Text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20000"/>
              <a:lumOff val="80000"/>
            </a:schemeClr>
          </a:solidFill>
        </a:ln>
      </dgm:spPr>
      <dgm:t>
        <a:bodyPr/>
        <a:lstStyle/>
        <a:p>
          <a:r>
            <a:rPr lang="en-US" b="0" i="0" u="none" dirty="0"/>
            <a:t>- Feature Relationships</a:t>
          </a:r>
          <a:endParaRPr lang="en-US" dirty="0"/>
        </a:p>
      </dgm:t>
    </dgm:pt>
    <dgm:pt modelId="{9C02415F-27A0-4AA8-A7F4-A64915C8C255}" type="parTrans" cxnId="{2562A5AF-EDEA-4C98-ADD3-C5343E4A030C}">
      <dgm:prSet/>
      <dgm:spPr/>
      <dgm:t>
        <a:bodyPr/>
        <a:lstStyle/>
        <a:p>
          <a:endParaRPr lang="en-US"/>
        </a:p>
      </dgm:t>
    </dgm:pt>
    <dgm:pt modelId="{141B8AC4-61FB-4245-A314-F0F85626A652}" type="sibTrans" cxnId="{2562A5AF-EDEA-4C98-ADD3-C5343E4A030C}">
      <dgm:prSet/>
      <dgm:spPr/>
      <dgm:t>
        <a:bodyPr/>
        <a:lstStyle/>
        <a:p>
          <a:endParaRPr lang="en-US"/>
        </a:p>
      </dgm:t>
    </dgm:pt>
    <dgm:pt modelId="{C08851DC-1146-4F85-9775-449DE6F6843C}">
      <dgm:prSet phldrT="[Text]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b="0" i="0" u="none" dirty="0"/>
            <a:t>- Random Forest</a:t>
          </a:r>
          <a:endParaRPr lang="en-US" dirty="0"/>
        </a:p>
      </dgm:t>
    </dgm:pt>
    <dgm:pt modelId="{1F1D48A3-6C7D-4209-8D13-3C308AE84CE7}" type="parTrans" cxnId="{A3F50128-0096-4282-AE4B-6685DF8CD221}">
      <dgm:prSet/>
      <dgm:spPr/>
      <dgm:t>
        <a:bodyPr/>
        <a:lstStyle/>
        <a:p>
          <a:endParaRPr lang="en-US"/>
        </a:p>
      </dgm:t>
    </dgm:pt>
    <dgm:pt modelId="{9C3153B7-DC76-496E-BC6C-3A1CA73135B5}" type="sibTrans" cxnId="{A3F50128-0096-4282-AE4B-6685DF8CD221}">
      <dgm:prSet/>
      <dgm:spPr/>
      <dgm:t>
        <a:bodyPr/>
        <a:lstStyle/>
        <a:p>
          <a:endParaRPr lang="en-US"/>
        </a:p>
      </dgm:t>
    </dgm:pt>
    <dgm:pt modelId="{3FBC856D-2255-425B-8BB9-BC4878C5B5A9}">
      <dgm:prSet phldrT="[Text]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CA" dirty="0"/>
            <a:t>- News Dataset from Kaggle</a:t>
          </a:r>
          <a:endParaRPr lang="en-US" dirty="0"/>
        </a:p>
      </dgm:t>
    </dgm:pt>
    <dgm:pt modelId="{AFB6BB1E-C50C-4E1F-8E16-7D470A969D45}" type="parTrans" cxnId="{F6BADA17-EC5C-4398-BD8C-2F3D6DF4C0CE}">
      <dgm:prSet/>
      <dgm:spPr/>
      <dgm:t>
        <a:bodyPr/>
        <a:lstStyle/>
        <a:p>
          <a:endParaRPr lang="en-US"/>
        </a:p>
      </dgm:t>
    </dgm:pt>
    <dgm:pt modelId="{4CBAFEB1-0B2D-412D-8946-A3CEA8501209}" type="sibTrans" cxnId="{F6BADA17-EC5C-4398-BD8C-2F3D6DF4C0CE}">
      <dgm:prSet/>
      <dgm:spPr/>
      <dgm:t>
        <a:bodyPr/>
        <a:lstStyle/>
        <a:p>
          <a:endParaRPr lang="en-US"/>
        </a:p>
      </dgm:t>
    </dgm:pt>
    <dgm:pt modelId="{DD53EC79-1EB8-4501-B32F-244F3A3F7094}">
      <dgm:prSet phldrT="[Text]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CA" dirty="0"/>
            <a:t>- XGBoost</a:t>
          </a:r>
          <a:endParaRPr lang="en-US" dirty="0"/>
        </a:p>
      </dgm:t>
    </dgm:pt>
    <dgm:pt modelId="{D4190F0D-F63B-42FF-BAB6-29A892B2EC3E}" type="parTrans" cxnId="{86407F8C-DA5D-4590-A596-47370056E2DE}">
      <dgm:prSet/>
      <dgm:spPr/>
      <dgm:t>
        <a:bodyPr/>
        <a:lstStyle/>
        <a:p>
          <a:endParaRPr lang="en-US"/>
        </a:p>
      </dgm:t>
    </dgm:pt>
    <dgm:pt modelId="{ABE14651-3D75-4BEE-8DDC-65076D664B64}" type="sibTrans" cxnId="{86407F8C-DA5D-4590-A596-47370056E2DE}">
      <dgm:prSet/>
      <dgm:spPr/>
      <dgm:t>
        <a:bodyPr/>
        <a:lstStyle/>
        <a:p>
          <a:endParaRPr lang="en-US"/>
        </a:p>
      </dgm:t>
    </dgm:pt>
    <dgm:pt modelId="{EFBC279B-D175-4A7E-8825-653812B9CC79}">
      <dgm:prSet phldrT="[Text]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CA" dirty="0"/>
            <a:t>- Adding Features</a:t>
          </a:r>
          <a:endParaRPr lang="en-US" dirty="0"/>
        </a:p>
      </dgm:t>
    </dgm:pt>
    <dgm:pt modelId="{3DC7D0C9-EE1D-4AC4-9A7E-85C4A4A3CF27}" type="parTrans" cxnId="{656F440C-4937-49F1-B515-5AD5C9626069}">
      <dgm:prSet/>
      <dgm:spPr/>
      <dgm:t>
        <a:bodyPr/>
        <a:lstStyle/>
        <a:p>
          <a:endParaRPr lang="en-US"/>
        </a:p>
      </dgm:t>
    </dgm:pt>
    <dgm:pt modelId="{E96459BB-E70B-4B4D-B629-173F0ABB78E9}" type="sibTrans" cxnId="{656F440C-4937-49F1-B515-5AD5C9626069}">
      <dgm:prSet/>
      <dgm:spPr/>
      <dgm:t>
        <a:bodyPr/>
        <a:lstStyle/>
        <a:p>
          <a:endParaRPr lang="en-US"/>
        </a:p>
      </dgm:t>
    </dgm:pt>
    <dgm:pt modelId="{8A93A940-284B-49B0-9D89-5FA2B3B3C7E5}">
      <dgm:prSet phldrT="[Text]"/>
      <dgm:spPr>
        <a:solidFill>
          <a:schemeClr val="accent3"/>
        </a:solidFill>
        <a:ln>
          <a:noFill/>
        </a:ln>
      </dgm:spPr>
      <dgm:t>
        <a:bodyPr/>
        <a:lstStyle/>
        <a:p>
          <a:pPr>
            <a:defRPr b="1"/>
          </a:pPr>
          <a:r>
            <a:rPr lang="en-US" dirty="0"/>
            <a:t>Visualizing Trends</a:t>
          </a:r>
        </a:p>
      </dgm:t>
    </dgm:pt>
    <dgm:pt modelId="{E0447E4A-3C15-4884-AEBE-804149EBD331}" type="sibTrans" cxnId="{982D7B44-1518-4DD0-82D4-8A3901DD95E9}">
      <dgm:prSet/>
      <dgm:spPr/>
      <dgm:t>
        <a:bodyPr/>
        <a:lstStyle/>
        <a:p>
          <a:endParaRPr lang="en-US"/>
        </a:p>
      </dgm:t>
    </dgm:pt>
    <dgm:pt modelId="{CD96219D-3688-4138-ACC9-901ED9FEACCC}" type="parTrans" cxnId="{982D7B44-1518-4DD0-82D4-8A3901DD95E9}">
      <dgm:prSet/>
      <dgm:spPr/>
      <dgm:t>
        <a:bodyPr/>
        <a:lstStyle/>
        <a:p>
          <a:endParaRPr lang="en-US"/>
        </a:p>
      </dgm:t>
    </dgm:pt>
    <dgm:pt modelId="{FDB5DA4C-2478-4753-8C3A-FC36A2233BC1}">
      <dgm:prSet phldrT="[Text]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b="0" i="0" u="none" dirty="0"/>
            <a:t>- Word Quality </a:t>
          </a:r>
          <a:endParaRPr lang="en-US" dirty="0"/>
        </a:p>
      </dgm:t>
    </dgm:pt>
    <dgm:pt modelId="{98194131-3690-4968-AD11-003DAC303DD1}" type="parTrans" cxnId="{7ACC21A1-FCC6-4A09-9B52-3F9C9927328B}">
      <dgm:prSet/>
      <dgm:spPr/>
      <dgm:t>
        <a:bodyPr/>
        <a:lstStyle/>
        <a:p>
          <a:endParaRPr lang="en-US"/>
        </a:p>
      </dgm:t>
    </dgm:pt>
    <dgm:pt modelId="{4A3531F4-DC9C-44BD-8CDE-E2F05796CE33}" type="sibTrans" cxnId="{7ACC21A1-FCC6-4A09-9B52-3F9C9927328B}">
      <dgm:prSet/>
      <dgm:spPr/>
      <dgm:t>
        <a:bodyPr/>
        <a:lstStyle/>
        <a:p>
          <a:endParaRPr lang="en-US"/>
        </a:p>
      </dgm:t>
    </dgm:pt>
    <dgm:pt modelId="{B5E0F875-2DC7-4906-AEA2-34A3EF03EB5E}">
      <dgm:prSet phldrT="[Text]"/>
      <dgm:spPr>
        <a:solidFill>
          <a:schemeClr val="accent2">
            <a:lumMod val="20000"/>
            <a:lumOff val="80000"/>
            <a:alpha val="90000"/>
          </a:schemeClr>
        </a:solidFill>
        <a:ln>
          <a:solidFill>
            <a:schemeClr val="accent2">
              <a:lumMod val="20000"/>
              <a:lumOff val="80000"/>
            </a:schemeClr>
          </a:solidFill>
        </a:ln>
      </dgm:spPr>
      <dgm:t>
        <a:bodyPr/>
        <a:lstStyle/>
        <a:p>
          <a:r>
            <a:rPr lang="en-CA" dirty="0"/>
            <a:t>- Variable Outliers</a:t>
          </a:r>
          <a:endParaRPr lang="en-US" dirty="0"/>
        </a:p>
      </dgm:t>
    </dgm:pt>
    <dgm:pt modelId="{2F021210-F488-43B8-AE93-7DB95C0677B5}" type="parTrans" cxnId="{3FEEDF7C-4E41-41BD-A214-93DE2E662C19}">
      <dgm:prSet/>
      <dgm:spPr/>
      <dgm:t>
        <a:bodyPr/>
        <a:lstStyle/>
        <a:p>
          <a:endParaRPr lang="en-US"/>
        </a:p>
      </dgm:t>
    </dgm:pt>
    <dgm:pt modelId="{A1D803A8-1280-4171-B14E-C88A130F7C2D}" type="sibTrans" cxnId="{3FEEDF7C-4E41-41BD-A214-93DE2E662C19}">
      <dgm:prSet/>
      <dgm:spPr/>
      <dgm:t>
        <a:bodyPr/>
        <a:lstStyle/>
        <a:p>
          <a:endParaRPr lang="en-US"/>
        </a:p>
      </dgm:t>
    </dgm:pt>
    <dgm:pt modelId="{687CC7BD-79EF-4A0F-BDD3-809BFA49E6BE}" type="pres">
      <dgm:prSet presAssocID="{FF3CD410-5E2E-4080-A893-907D31D22CB3}" presName="root" presStyleCnt="0">
        <dgm:presLayoutVars>
          <dgm:chMax/>
          <dgm:chPref/>
          <dgm:animLvl val="lvl"/>
        </dgm:presLayoutVars>
      </dgm:prSet>
      <dgm:spPr/>
    </dgm:pt>
    <dgm:pt modelId="{6168B371-2815-4661-9209-F8A29814ADCC}" type="pres">
      <dgm:prSet presAssocID="{FF3CD410-5E2E-4080-A893-907D31D22CB3}" presName="divider" presStyleLbl="fgAcc1" presStyleIdx="0" presStyleCnt="1"/>
      <dgm:spPr>
        <a:ln>
          <a:solidFill>
            <a:schemeClr val="accent3"/>
          </a:solidFill>
        </a:ln>
      </dgm:spPr>
    </dgm:pt>
    <dgm:pt modelId="{4C5F54B5-504F-4069-AF1D-9A370FBD268C}" type="pres">
      <dgm:prSet presAssocID="{FF3CD410-5E2E-4080-A893-907D31D22CB3}" presName="nodes" presStyleCnt="0">
        <dgm:presLayoutVars>
          <dgm:chMax/>
          <dgm:chPref/>
          <dgm:animLvl val="lvl"/>
        </dgm:presLayoutVars>
      </dgm:prSet>
      <dgm:spPr/>
    </dgm:pt>
    <dgm:pt modelId="{34539F78-7536-446A-B749-4315D26F2C4E}" type="pres">
      <dgm:prSet presAssocID="{D423FB80-F2BD-4DDE-80B1-76F84FE09A02}" presName="composite" presStyleCnt="0"/>
      <dgm:spPr/>
    </dgm:pt>
    <dgm:pt modelId="{64E37A6A-8F95-4F28-92FC-1FE8089D7DAF}" type="pres">
      <dgm:prSet presAssocID="{D423FB80-F2BD-4DDE-80B1-76F84FE09A02}" presName="L1TextContainer" presStyleLbl="alignNode1" presStyleIdx="0" presStyleCnt="5">
        <dgm:presLayoutVars>
          <dgm:chMax val="1"/>
          <dgm:chPref val="1"/>
          <dgm:bulletEnabled val="1"/>
        </dgm:presLayoutVars>
      </dgm:prSet>
      <dgm:spPr/>
    </dgm:pt>
    <dgm:pt modelId="{301B11E7-9AB9-40DA-A950-87C47281308D}" type="pres">
      <dgm:prSet presAssocID="{D423FB80-F2BD-4DDE-80B1-76F84FE09A02}" presName="L2TextContainerWrapper" presStyleCnt="0">
        <dgm:presLayoutVars>
          <dgm:bulletEnabled val="1"/>
        </dgm:presLayoutVars>
      </dgm:prSet>
      <dgm:spPr/>
    </dgm:pt>
    <dgm:pt modelId="{255B3FC7-BD87-4810-87ED-7952D0F23157}" type="pres">
      <dgm:prSet presAssocID="{D423FB80-F2BD-4DDE-80B1-76F84FE09A02}" presName="L2TextContainer" presStyleLbl="bgAccFollowNode1" presStyleIdx="0" presStyleCnt="5"/>
      <dgm:spPr/>
    </dgm:pt>
    <dgm:pt modelId="{4B545162-9690-412E-B970-54DA905B44AF}" type="pres">
      <dgm:prSet presAssocID="{D423FB80-F2BD-4DDE-80B1-76F84FE09A02}" presName="FlexibleEmptyPlaceHolder" presStyleCnt="0"/>
      <dgm:spPr/>
    </dgm:pt>
    <dgm:pt modelId="{DF478A7F-4668-4E0A-86F7-C1205CF5AA73}" type="pres">
      <dgm:prSet presAssocID="{D423FB80-F2BD-4DDE-80B1-76F84FE09A02}" presName="ConnectLine" presStyleLbl="sibTrans1D1" presStyleIdx="0" presStyleCnt="5"/>
      <dgm:spPr>
        <a:ln>
          <a:solidFill>
            <a:schemeClr val="accent3"/>
          </a:solidFill>
        </a:ln>
      </dgm:spPr>
    </dgm:pt>
    <dgm:pt modelId="{6D7F9BE3-3008-4E5E-96F3-C71D72649902}" type="pres">
      <dgm:prSet presAssocID="{D423FB80-F2BD-4DDE-80B1-76F84FE09A02}" presName="ConnectorPoint" presStyleLbl="node1" presStyleIdx="0" presStyleCnt="5"/>
      <dgm:spPr>
        <a:solidFill>
          <a:schemeClr val="accent3"/>
        </a:solidFill>
        <a:ln w="6350" cap="flat" cmpd="sng" algn="ctr">
          <a:noFill/>
          <a:prstDash val="solid"/>
          <a:miter lim="800000"/>
        </a:ln>
        <a:effectLst/>
      </dgm:spPr>
    </dgm:pt>
    <dgm:pt modelId="{02633C3C-6589-41FB-998C-85A7548107A4}" type="pres">
      <dgm:prSet presAssocID="{D423FB80-F2BD-4DDE-80B1-76F84FE09A02}" presName="EmptyPlaceHolder" presStyleCnt="0"/>
      <dgm:spPr/>
    </dgm:pt>
    <dgm:pt modelId="{41467129-B2CC-4E38-A5B2-56D30FA28409}" type="pres">
      <dgm:prSet presAssocID="{EBE862E1-9761-4AA7-AA00-BD79FA3B27DD}" presName="spaceBetweenRectangles" presStyleCnt="0"/>
      <dgm:spPr/>
    </dgm:pt>
    <dgm:pt modelId="{6AA3FB3F-E213-4147-93D1-22B952CDFE17}" type="pres">
      <dgm:prSet presAssocID="{2DC4903D-31E8-4ED6-875F-63877788B702}" presName="composite" presStyleCnt="0"/>
      <dgm:spPr/>
    </dgm:pt>
    <dgm:pt modelId="{270971D8-F05B-4392-88C0-D9921BB5F6B0}" type="pres">
      <dgm:prSet presAssocID="{2DC4903D-31E8-4ED6-875F-63877788B702}" presName="L1TextContainer" presStyleLbl="alignNode1" presStyleIdx="1" presStyleCnt="5">
        <dgm:presLayoutVars>
          <dgm:chMax val="1"/>
          <dgm:chPref val="1"/>
          <dgm:bulletEnabled val="1"/>
        </dgm:presLayoutVars>
      </dgm:prSet>
      <dgm:spPr/>
    </dgm:pt>
    <dgm:pt modelId="{68B34C20-0EE9-4A51-9634-702BEA794899}" type="pres">
      <dgm:prSet presAssocID="{2DC4903D-31E8-4ED6-875F-63877788B702}" presName="L2TextContainerWrapper" presStyleCnt="0">
        <dgm:presLayoutVars>
          <dgm:bulletEnabled val="1"/>
        </dgm:presLayoutVars>
      </dgm:prSet>
      <dgm:spPr/>
    </dgm:pt>
    <dgm:pt modelId="{1D60394B-1800-4790-9694-08B1C1D1B34D}" type="pres">
      <dgm:prSet presAssocID="{2DC4903D-31E8-4ED6-875F-63877788B702}" presName="L2TextContainer" presStyleLbl="bgAccFollowNode1" presStyleIdx="1" presStyleCnt="5"/>
      <dgm:spPr/>
    </dgm:pt>
    <dgm:pt modelId="{F7828579-24D8-4EC2-A1D6-344D5AD522E4}" type="pres">
      <dgm:prSet presAssocID="{2DC4903D-31E8-4ED6-875F-63877788B702}" presName="FlexibleEmptyPlaceHolder" presStyleCnt="0"/>
      <dgm:spPr/>
    </dgm:pt>
    <dgm:pt modelId="{59F1EF41-14EA-48EE-A559-118169DBDB24}" type="pres">
      <dgm:prSet presAssocID="{2DC4903D-31E8-4ED6-875F-63877788B702}" presName="ConnectLine" presStyleLbl="sibTrans1D1" presStyleIdx="1" presStyleCnt="5"/>
      <dgm:spPr>
        <a:ln>
          <a:solidFill>
            <a:schemeClr val="accent3"/>
          </a:solidFill>
        </a:ln>
      </dgm:spPr>
    </dgm:pt>
    <dgm:pt modelId="{8E0947F0-E28B-4B2E-B1D6-BFEED1AF012B}" type="pres">
      <dgm:prSet presAssocID="{2DC4903D-31E8-4ED6-875F-63877788B702}" presName="ConnectorPoint" presStyleLbl="node1" presStyleIdx="1" presStyleCnt="5"/>
      <dgm:spPr>
        <a:solidFill>
          <a:schemeClr val="accent3"/>
        </a:solidFill>
        <a:ln w="6350" cap="flat" cmpd="sng" algn="ctr">
          <a:noFill/>
          <a:prstDash val="solid"/>
          <a:miter lim="800000"/>
        </a:ln>
        <a:effectLst/>
      </dgm:spPr>
    </dgm:pt>
    <dgm:pt modelId="{6BA99215-8D0D-4B24-ACDB-B8619064A20A}" type="pres">
      <dgm:prSet presAssocID="{2DC4903D-31E8-4ED6-875F-63877788B702}" presName="EmptyPlaceHolder" presStyleCnt="0"/>
      <dgm:spPr/>
    </dgm:pt>
    <dgm:pt modelId="{9B2B8A77-95BF-4B3D-B7A2-74A64BEAD033}" type="pres">
      <dgm:prSet presAssocID="{EBFDEA83-93E5-4D72-A672-078838B258F5}" presName="spaceBetweenRectangles" presStyleCnt="0"/>
      <dgm:spPr/>
    </dgm:pt>
    <dgm:pt modelId="{CB500B18-4CCC-44D0-A7EE-E63EC340604C}" type="pres">
      <dgm:prSet presAssocID="{8A93A940-284B-49B0-9D89-5FA2B3B3C7E5}" presName="composite" presStyleCnt="0"/>
      <dgm:spPr/>
    </dgm:pt>
    <dgm:pt modelId="{A7F04B95-81DC-4C70-990B-FEE82F4C63E7}" type="pres">
      <dgm:prSet presAssocID="{8A93A940-284B-49B0-9D89-5FA2B3B3C7E5}" presName="L1TextContainer" presStyleLbl="alignNode1" presStyleIdx="2" presStyleCnt="5">
        <dgm:presLayoutVars>
          <dgm:chMax val="1"/>
          <dgm:chPref val="1"/>
          <dgm:bulletEnabled val="1"/>
        </dgm:presLayoutVars>
      </dgm:prSet>
      <dgm:spPr/>
    </dgm:pt>
    <dgm:pt modelId="{16384FAB-C600-47F1-91A6-2EF972F345F9}" type="pres">
      <dgm:prSet presAssocID="{8A93A940-284B-49B0-9D89-5FA2B3B3C7E5}" presName="L2TextContainerWrapper" presStyleCnt="0">
        <dgm:presLayoutVars>
          <dgm:bulletEnabled val="1"/>
        </dgm:presLayoutVars>
      </dgm:prSet>
      <dgm:spPr/>
    </dgm:pt>
    <dgm:pt modelId="{725F2AEF-0925-4411-A89A-5976D96BC3B1}" type="pres">
      <dgm:prSet presAssocID="{8A93A940-284B-49B0-9D89-5FA2B3B3C7E5}" presName="L2TextContainer" presStyleLbl="bgAccFollowNode1" presStyleIdx="2" presStyleCnt="5"/>
      <dgm:spPr/>
    </dgm:pt>
    <dgm:pt modelId="{F1CEE27F-E297-4972-B373-BDB021CAF74B}" type="pres">
      <dgm:prSet presAssocID="{8A93A940-284B-49B0-9D89-5FA2B3B3C7E5}" presName="FlexibleEmptyPlaceHolder" presStyleCnt="0"/>
      <dgm:spPr/>
    </dgm:pt>
    <dgm:pt modelId="{3F1F843F-8CAA-4ECF-B5A2-211D6C43D3C6}" type="pres">
      <dgm:prSet presAssocID="{8A93A940-284B-49B0-9D89-5FA2B3B3C7E5}" presName="ConnectLine" presStyleLbl="sibTrans1D1" presStyleIdx="2" presStyleCnt="5"/>
      <dgm:spPr>
        <a:ln>
          <a:solidFill>
            <a:schemeClr val="accent3"/>
          </a:solidFill>
        </a:ln>
      </dgm:spPr>
    </dgm:pt>
    <dgm:pt modelId="{53B98CC0-1029-46A6-8053-0933F88F7705}" type="pres">
      <dgm:prSet presAssocID="{8A93A940-284B-49B0-9D89-5FA2B3B3C7E5}" presName="ConnectorPoint" presStyleLbl="node1" presStyleIdx="2" presStyleCnt="5"/>
      <dgm:spPr>
        <a:solidFill>
          <a:schemeClr val="accent3"/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ED7FD386-E91E-4500-9B1B-A5B2EA2DCD9E}" type="pres">
      <dgm:prSet presAssocID="{8A93A940-284B-49B0-9D89-5FA2B3B3C7E5}" presName="EmptyPlaceHolder" presStyleCnt="0"/>
      <dgm:spPr/>
    </dgm:pt>
    <dgm:pt modelId="{D10A3234-F9BB-4A9C-A091-F5DBA518BE7C}" type="pres">
      <dgm:prSet presAssocID="{E0447E4A-3C15-4884-AEBE-804149EBD331}" presName="spaceBetweenRectangles" presStyleCnt="0"/>
      <dgm:spPr/>
    </dgm:pt>
    <dgm:pt modelId="{22D62643-0B0C-4009-9E59-829FBA28D384}" type="pres">
      <dgm:prSet presAssocID="{9AF37458-0230-40CA-8925-892AF1C7E64E}" presName="composite" presStyleCnt="0"/>
      <dgm:spPr/>
    </dgm:pt>
    <dgm:pt modelId="{0514CBBB-524C-44B6-8CFF-9E8C353AFFA2}" type="pres">
      <dgm:prSet presAssocID="{9AF37458-0230-40CA-8925-892AF1C7E64E}" presName="L1TextContainer" presStyleLbl="alignNode1" presStyleIdx="3" presStyleCnt="5">
        <dgm:presLayoutVars>
          <dgm:chMax val="1"/>
          <dgm:chPref val="1"/>
          <dgm:bulletEnabled val="1"/>
        </dgm:presLayoutVars>
      </dgm:prSet>
      <dgm:spPr/>
    </dgm:pt>
    <dgm:pt modelId="{B6D17318-869C-4129-A21A-C5218F9F3011}" type="pres">
      <dgm:prSet presAssocID="{9AF37458-0230-40CA-8925-892AF1C7E64E}" presName="L2TextContainerWrapper" presStyleCnt="0">
        <dgm:presLayoutVars>
          <dgm:bulletEnabled val="1"/>
        </dgm:presLayoutVars>
      </dgm:prSet>
      <dgm:spPr/>
    </dgm:pt>
    <dgm:pt modelId="{4FB5810C-9282-4912-9FA8-160D6841B3A6}" type="pres">
      <dgm:prSet presAssocID="{9AF37458-0230-40CA-8925-892AF1C7E64E}" presName="L2TextContainer" presStyleLbl="bgAccFollowNode1" presStyleIdx="3" presStyleCnt="5"/>
      <dgm:spPr/>
    </dgm:pt>
    <dgm:pt modelId="{D60ECA16-6F71-4366-B966-30116FACD734}" type="pres">
      <dgm:prSet presAssocID="{9AF37458-0230-40CA-8925-892AF1C7E64E}" presName="FlexibleEmptyPlaceHolder" presStyleCnt="0"/>
      <dgm:spPr/>
    </dgm:pt>
    <dgm:pt modelId="{EDD3BD9D-B263-49EF-A321-1E02CAF28CE0}" type="pres">
      <dgm:prSet presAssocID="{9AF37458-0230-40CA-8925-892AF1C7E64E}" presName="ConnectLine" presStyleLbl="sibTrans1D1" presStyleIdx="3" presStyleCnt="5"/>
      <dgm:spPr>
        <a:ln>
          <a:solidFill>
            <a:schemeClr val="accent3"/>
          </a:solidFill>
        </a:ln>
      </dgm:spPr>
    </dgm:pt>
    <dgm:pt modelId="{A4207AAD-88DF-4517-A728-6745DFEAC878}" type="pres">
      <dgm:prSet presAssocID="{9AF37458-0230-40CA-8925-892AF1C7E64E}" presName="ConnectorPoint" presStyleLbl="node1" presStyleIdx="3" presStyleCnt="5"/>
      <dgm:spPr>
        <a:solidFill>
          <a:schemeClr val="accent3"/>
        </a:solidFill>
        <a:ln w="6350" cap="flat" cmpd="sng" algn="ctr">
          <a:noFill/>
          <a:prstDash val="solid"/>
          <a:miter lim="800000"/>
        </a:ln>
        <a:effectLst/>
      </dgm:spPr>
    </dgm:pt>
    <dgm:pt modelId="{064241AA-32BB-4467-B7A4-3563A1BD5E7B}" type="pres">
      <dgm:prSet presAssocID="{9AF37458-0230-40CA-8925-892AF1C7E64E}" presName="EmptyPlaceHolder" presStyleCnt="0"/>
      <dgm:spPr/>
    </dgm:pt>
    <dgm:pt modelId="{9BD0D184-0AC4-4BDA-90B3-8DE505DB6A4F}" type="pres">
      <dgm:prSet presAssocID="{C1F3A2AD-E46A-4751-95FE-2E415D96E62A}" presName="spaceBetweenRectangles" presStyleCnt="0"/>
      <dgm:spPr/>
    </dgm:pt>
    <dgm:pt modelId="{4BDB2D9A-8CCD-4627-B11D-284D1486584E}" type="pres">
      <dgm:prSet presAssocID="{76450EAB-9938-40F4-9200-A8D2B88D1B1B}" presName="composite" presStyleCnt="0"/>
      <dgm:spPr/>
    </dgm:pt>
    <dgm:pt modelId="{3C8DCD87-BA03-4CFF-A3D8-0137B3D6786E}" type="pres">
      <dgm:prSet presAssocID="{76450EAB-9938-40F4-9200-A8D2B88D1B1B}" presName="L1TextContainer" presStyleLbl="alignNode1" presStyleIdx="4" presStyleCnt="5" custLinFactNeighborX="-308">
        <dgm:presLayoutVars>
          <dgm:chMax val="1"/>
          <dgm:chPref val="1"/>
          <dgm:bulletEnabled val="1"/>
        </dgm:presLayoutVars>
      </dgm:prSet>
      <dgm:spPr/>
    </dgm:pt>
    <dgm:pt modelId="{51C045F3-1AC8-4F60-ADFA-BD4A4450C633}" type="pres">
      <dgm:prSet presAssocID="{76450EAB-9938-40F4-9200-A8D2B88D1B1B}" presName="L2TextContainerWrapper" presStyleCnt="0">
        <dgm:presLayoutVars>
          <dgm:bulletEnabled val="1"/>
        </dgm:presLayoutVars>
      </dgm:prSet>
      <dgm:spPr/>
    </dgm:pt>
    <dgm:pt modelId="{C5640C9F-6F1A-4E9E-803C-C8215CD9E3E4}" type="pres">
      <dgm:prSet presAssocID="{76450EAB-9938-40F4-9200-A8D2B88D1B1B}" presName="L2TextContainer" presStyleLbl="bgAccFollowNode1" presStyleIdx="4" presStyleCnt="5"/>
      <dgm:spPr/>
    </dgm:pt>
    <dgm:pt modelId="{68A1A61D-E6DF-4865-B8AA-D0DDAE055D3F}" type="pres">
      <dgm:prSet presAssocID="{76450EAB-9938-40F4-9200-A8D2B88D1B1B}" presName="FlexibleEmptyPlaceHolder" presStyleCnt="0"/>
      <dgm:spPr/>
    </dgm:pt>
    <dgm:pt modelId="{84F2E9AB-60CD-400A-B5D9-25E3926D517A}" type="pres">
      <dgm:prSet presAssocID="{76450EAB-9938-40F4-9200-A8D2B88D1B1B}" presName="ConnectLine" presStyleLbl="sibTrans1D1" presStyleIdx="4" presStyleCnt="5"/>
      <dgm:spPr>
        <a:ln>
          <a:solidFill>
            <a:schemeClr val="accent3"/>
          </a:solidFill>
        </a:ln>
      </dgm:spPr>
    </dgm:pt>
    <dgm:pt modelId="{09766411-F982-444E-8F42-45CAD3F6C3BE}" type="pres">
      <dgm:prSet presAssocID="{76450EAB-9938-40F4-9200-A8D2B88D1B1B}" presName="ConnectorPoint" presStyleLbl="node1" presStyleIdx="4" presStyleCnt="5"/>
      <dgm:spPr>
        <a:solidFill>
          <a:schemeClr val="accent3"/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773228E3-A0C5-492A-AFE9-8B95095D6F77}" type="pres">
      <dgm:prSet presAssocID="{76450EAB-9938-40F4-9200-A8D2B88D1B1B}" presName="EmptyPlaceHolder" presStyleCnt="0"/>
      <dgm:spPr/>
    </dgm:pt>
  </dgm:ptLst>
  <dgm:cxnLst>
    <dgm:cxn modelId="{656F440C-4937-49F1-B515-5AD5C9626069}" srcId="{76450EAB-9938-40F4-9200-A8D2B88D1B1B}" destId="{EFBC279B-D175-4A7E-8825-653812B9CC79}" srcOrd="1" destOrd="0" parTransId="{3DC7D0C9-EE1D-4AC4-9A7E-85C4A4A3CF27}" sibTransId="{E96459BB-E70B-4B4D-B629-173F0ABB78E9}"/>
    <dgm:cxn modelId="{F6BADA17-EC5C-4398-BD8C-2F3D6DF4C0CE}" srcId="{D423FB80-F2BD-4DDE-80B1-76F84FE09A02}" destId="{3FBC856D-2255-425B-8BB9-BC4878C5B5A9}" srcOrd="1" destOrd="0" parTransId="{AFB6BB1E-C50C-4E1F-8E16-7D470A969D45}" sibTransId="{4CBAFEB1-0B2D-412D-8946-A3CEA8501209}"/>
    <dgm:cxn modelId="{757ACC1F-33BF-4FDD-9E23-B52DCEBB38E9}" type="presOf" srcId="{3B94DD6F-2724-4746-9711-0EF4A09B54FB}" destId="{725F2AEF-0925-4411-A89A-5976D96BC3B1}" srcOrd="0" destOrd="0" presId="urn:microsoft.com/office/officeart/2017/3/layout/HorizontalLabelsTimeline"/>
    <dgm:cxn modelId="{A3F50128-0096-4282-AE4B-6685DF8CD221}" srcId="{9AF37458-0230-40CA-8925-892AF1C7E64E}" destId="{C08851DC-1146-4F85-9775-449DE6F6843C}" srcOrd="0" destOrd="0" parTransId="{1F1D48A3-6C7D-4209-8D13-3C308AE84CE7}" sibTransId="{9C3153B7-DC76-496E-BC6C-3A1CA73135B5}"/>
    <dgm:cxn modelId="{E292FB38-C739-403C-94EA-FEBF6C90B890}" type="presOf" srcId="{6BA5F3BE-D53A-42E0-A7FE-674B99BD07E6}" destId="{C5640C9F-6F1A-4E9E-803C-C8215CD9E3E4}" srcOrd="0" destOrd="0" presId="urn:microsoft.com/office/officeart/2017/3/layout/HorizontalLabelsTimeline"/>
    <dgm:cxn modelId="{4F0EAB3D-D6DC-4270-A428-F626A2666D2A}" type="presOf" srcId="{8A93A940-284B-49B0-9D89-5FA2B3B3C7E5}" destId="{A7F04B95-81DC-4C70-990B-FEE82F4C63E7}" srcOrd="0" destOrd="0" presId="urn:microsoft.com/office/officeart/2017/3/layout/HorizontalLabelsTimeline"/>
    <dgm:cxn modelId="{BE5D2343-893A-4BAC-9D53-D328DC59AA87}" type="presOf" srcId="{DD53EC79-1EB8-4501-B32F-244F3A3F7094}" destId="{4FB5810C-9282-4912-9FA8-160D6841B3A6}" srcOrd="0" destOrd="1" presId="urn:microsoft.com/office/officeart/2017/3/layout/HorizontalLabelsTimeline"/>
    <dgm:cxn modelId="{982D7B44-1518-4DD0-82D4-8A3901DD95E9}" srcId="{FF3CD410-5E2E-4080-A893-907D31D22CB3}" destId="{8A93A940-284B-49B0-9D89-5FA2B3B3C7E5}" srcOrd="2" destOrd="0" parTransId="{CD96219D-3688-4138-ACC9-901ED9FEACCC}" sibTransId="{E0447E4A-3C15-4884-AEBE-804149EBD331}"/>
    <dgm:cxn modelId="{A319CB69-6926-431D-A805-EACBFA83FA66}" srcId="{FF3CD410-5E2E-4080-A893-907D31D22CB3}" destId="{2DC4903D-31E8-4ED6-875F-63877788B702}" srcOrd="1" destOrd="0" parTransId="{A18F8C20-9A13-44DB-9E45-C2DE49ACE5D9}" sibTransId="{EBFDEA83-93E5-4D72-A672-078838B258F5}"/>
    <dgm:cxn modelId="{935F274E-0D61-4EDD-92A7-9CA37702DC15}" type="presOf" srcId="{2DC4903D-31E8-4ED6-875F-63877788B702}" destId="{270971D8-F05B-4392-88C0-D9921BB5F6B0}" srcOrd="0" destOrd="0" presId="urn:microsoft.com/office/officeart/2017/3/layout/HorizontalLabelsTimeline"/>
    <dgm:cxn modelId="{24FE186F-F804-46F5-9C2D-96C1655A06BB}" type="presOf" srcId="{FF3CD410-5E2E-4080-A893-907D31D22CB3}" destId="{687CC7BD-79EF-4A0F-BDD3-809BFA49E6BE}" srcOrd="0" destOrd="0" presId="urn:microsoft.com/office/officeart/2017/3/layout/HorizontalLabelsTimeline"/>
    <dgm:cxn modelId="{6FD83F74-4161-4581-8BA8-B7B514FF6808}" srcId="{FF3CD410-5E2E-4080-A893-907D31D22CB3}" destId="{76450EAB-9938-40F4-9200-A8D2B88D1B1B}" srcOrd="4" destOrd="0" parTransId="{FAB5823D-CE6E-44DE-8B5A-71782A17FE7E}" sibTransId="{82F625FB-1FB2-4D3E-91F8-D5C58CBA5C5F}"/>
    <dgm:cxn modelId="{F7A46874-6A72-4942-A62F-472068CA8C23}" type="presOf" srcId="{76450EAB-9938-40F4-9200-A8D2B88D1B1B}" destId="{3C8DCD87-BA03-4CFF-A3D8-0137B3D6786E}" srcOrd="0" destOrd="0" presId="urn:microsoft.com/office/officeart/2017/3/layout/HorizontalLabelsTimeline"/>
    <dgm:cxn modelId="{BD09F859-E30C-45EC-91F6-A164BDACA6F1}" type="presOf" srcId="{3FBC856D-2255-425B-8BB9-BC4878C5B5A9}" destId="{255B3FC7-BD87-4810-87ED-7952D0F23157}" srcOrd="0" destOrd="1" presId="urn:microsoft.com/office/officeart/2017/3/layout/HorizontalLabelsTimeline"/>
    <dgm:cxn modelId="{3FEEDF7C-4E41-41BD-A214-93DE2E662C19}" srcId="{8A93A940-284B-49B0-9D89-5FA2B3B3C7E5}" destId="{B5E0F875-2DC7-4906-AEA2-34A3EF03EB5E}" srcOrd="1" destOrd="0" parTransId="{2F021210-F488-43B8-AE93-7DB95C0677B5}" sibTransId="{A1D803A8-1280-4171-B14E-C88A130F7C2D}"/>
    <dgm:cxn modelId="{86407F8C-DA5D-4590-A596-47370056E2DE}" srcId="{9AF37458-0230-40CA-8925-892AF1C7E64E}" destId="{DD53EC79-1EB8-4501-B32F-244F3A3F7094}" srcOrd="1" destOrd="0" parTransId="{D4190F0D-F63B-42FF-BAB6-29A892B2EC3E}" sibTransId="{ABE14651-3D75-4BEE-8DDC-65076D664B64}"/>
    <dgm:cxn modelId="{6AEB3B94-8522-4F42-A6BC-BC55C5AED92F}" srcId="{76450EAB-9938-40F4-9200-A8D2B88D1B1B}" destId="{6BA5F3BE-D53A-42E0-A7FE-674B99BD07E6}" srcOrd="0" destOrd="0" parTransId="{9484BBA1-86EE-4AA2-B94A-A26EED0EFB1E}" sibTransId="{48C67DB7-8AA6-454C-83AE-A16B3B9F45FF}"/>
    <dgm:cxn modelId="{68D35F9D-DABF-4E5A-94D4-F988D8E84907}" srcId="{D423FB80-F2BD-4DDE-80B1-76F84FE09A02}" destId="{245E128E-7700-4C91-9411-CDD1DCA94D67}" srcOrd="0" destOrd="0" parTransId="{B4D95EBA-0423-4AFA-B379-E030341B1F23}" sibTransId="{4963BA97-D4C5-477B-9B0D-68DB38F61579}"/>
    <dgm:cxn modelId="{7A9E109E-17C2-437F-B259-9868DBDFE57C}" type="presOf" srcId="{C08851DC-1146-4F85-9775-449DE6F6843C}" destId="{4FB5810C-9282-4912-9FA8-160D6841B3A6}" srcOrd="0" destOrd="0" presId="urn:microsoft.com/office/officeart/2017/3/layout/HorizontalLabelsTimeline"/>
    <dgm:cxn modelId="{00761E9E-4E03-462E-8FA4-982E7940B9A3}" type="presOf" srcId="{FDB5DA4C-2478-4753-8C3A-FC36A2233BC1}" destId="{1D60394B-1800-4790-9694-08B1C1D1B34D}" srcOrd="0" destOrd="1" presId="urn:microsoft.com/office/officeart/2017/3/layout/HorizontalLabelsTimeline"/>
    <dgm:cxn modelId="{7ACC21A1-FCC6-4A09-9B52-3F9C9927328B}" srcId="{2DC4903D-31E8-4ED6-875F-63877788B702}" destId="{FDB5DA4C-2478-4753-8C3A-FC36A2233BC1}" srcOrd="1" destOrd="0" parTransId="{98194131-3690-4968-AD11-003DAC303DD1}" sibTransId="{4A3531F4-DC9C-44BD-8CDE-E2F05796CE33}"/>
    <dgm:cxn modelId="{2562A5AF-EDEA-4C98-ADD3-C5343E4A030C}" srcId="{8A93A940-284B-49B0-9D89-5FA2B3B3C7E5}" destId="{3B94DD6F-2724-4746-9711-0EF4A09B54FB}" srcOrd="0" destOrd="0" parTransId="{9C02415F-27A0-4AA8-A7F4-A64915C8C255}" sibTransId="{141B8AC4-61FB-4245-A314-F0F85626A652}"/>
    <dgm:cxn modelId="{5BF3B7B1-A779-4E2D-8625-77DE0CA38FEE}" srcId="{FF3CD410-5E2E-4080-A893-907D31D22CB3}" destId="{D423FB80-F2BD-4DDE-80B1-76F84FE09A02}" srcOrd="0" destOrd="0" parTransId="{9B1CA3FF-D252-4AF5-8F50-CFC93ACA9175}" sibTransId="{EBE862E1-9761-4AA7-AA00-BD79FA3B27DD}"/>
    <dgm:cxn modelId="{F68895C0-3F1F-4678-B72B-DB82A8D7873D}" type="presOf" srcId="{245E128E-7700-4C91-9411-CDD1DCA94D67}" destId="{255B3FC7-BD87-4810-87ED-7952D0F23157}" srcOrd="0" destOrd="0" presId="urn:microsoft.com/office/officeart/2017/3/layout/HorizontalLabelsTimeline"/>
    <dgm:cxn modelId="{88D1B1C1-C286-42B6-8578-02F7ADF070AF}" type="presOf" srcId="{9AF37458-0230-40CA-8925-892AF1C7E64E}" destId="{0514CBBB-524C-44B6-8CFF-9E8C353AFFA2}" srcOrd="0" destOrd="0" presId="urn:microsoft.com/office/officeart/2017/3/layout/HorizontalLabelsTimeline"/>
    <dgm:cxn modelId="{607143D0-C26B-448B-8E8C-A8A46198F0C6}" srcId="{2DC4903D-31E8-4ED6-875F-63877788B702}" destId="{A9FB790A-3E33-4887-962E-7206A01AD84F}" srcOrd="0" destOrd="0" parTransId="{2E34BE83-4A83-4B5F-8976-D4AC57FE5007}" sibTransId="{A18338C2-0675-4B1C-898F-3D939F41C34C}"/>
    <dgm:cxn modelId="{83CC48DE-1D4A-4F78-94E0-7EF7B1B1B8EA}" type="presOf" srcId="{B5E0F875-2DC7-4906-AEA2-34A3EF03EB5E}" destId="{725F2AEF-0925-4411-A89A-5976D96BC3B1}" srcOrd="0" destOrd="1" presId="urn:microsoft.com/office/officeart/2017/3/layout/HorizontalLabelsTimeline"/>
    <dgm:cxn modelId="{13B073DF-B512-4DC4-BFED-259DE69EBDB5}" srcId="{FF3CD410-5E2E-4080-A893-907D31D22CB3}" destId="{9AF37458-0230-40CA-8925-892AF1C7E64E}" srcOrd="3" destOrd="0" parTransId="{D575A58F-61CB-4DBD-B271-C7726B0368DC}" sibTransId="{C1F3A2AD-E46A-4751-95FE-2E415D96E62A}"/>
    <dgm:cxn modelId="{913E9CE7-B8A6-4506-ADA2-FB6349E99383}" type="presOf" srcId="{A9FB790A-3E33-4887-962E-7206A01AD84F}" destId="{1D60394B-1800-4790-9694-08B1C1D1B34D}" srcOrd="0" destOrd="0" presId="urn:microsoft.com/office/officeart/2017/3/layout/HorizontalLabelsTimeline"/>
    <dgm:cxn modelId="{7297B4F7-FE15-47EF-860C-3DFEDCD5A9ED}" type="presOf" srcId="{EFBC279B-D175-4A7E-8825-653812B9CC79}" destId="{C5640C9F-6F1A-4E9E-803C-C8215CD9E3E4}" srcOrd="0" destOrd="1" presId="urn:microsoft.com/office/officeart/2017/3/layout/HorizontalLabelsTimeline"/>
    <dgm:cxn modelId="{FAEC57FD-E661-46F9-8FC2-72568E9086CE}" type="presOf" srcId="{D423FB80-F2BD-4DDE-80B1-76F84FE09A02}" destId="{64E37A6A-8F95-4F28-92FC-1FE8089D7DAF}" srcOrd="0" destOrd="0" presId="urn:microsoft.com/office/officeart/2017/3/layout/HorizontalLabelsTimeline"/>
    <dgm:cxn modelId="{41A1825C-6B33-4866-A7F1-A86BC36862B3}" type="presParOf" srcId="{687CC7BD-79EF-4A0F-BDD3-809BFA49E6BE}" destId="{6168B371-2815-4661-9209-F8A29814ADCC}" srcOrd="0" destOrd="0" presId="urn:microsoft.com/office/officeart/2017/3/layout/HorizontalLabelsTimeline"/>
    <dgm:cxn modelId="{281FC94C-5AAC-413C-803D-BB6EEF9AD3A6}" type="presParOf" srcId="{687CC7BD-79EF-4A0F-BDD3-809BFA49E6BE}" destId="{4C5F54B5-504F-4069-AF1D-9A370FBD268C}" srcOrd="1" destOrd="0" presId="urn:microsoft.com/office/officeart/2017/3/layout/HorizontalLabelsTimeline"/>
    <dgm:cxn modelId="{CFDEA283-4601-4089-8563-A85225CFEF1D}" type="presParOf" srcId="{4C5F54B5-504F-4069-AF1D-9A370FBD268C}" destId="{34539F78-7536-446A-B749-4315D26F2C4E}" srcOrd="0" destOrd="0" presId="urn:microsoft.com/office/officeart/2017/3/layout/HorizontalLabelsTimeline"/>
    <dgm:cxn modelId="{8A5756AD-D676-4F95-8A8A-CDE3EA13E14C}" type="presParOf" srcId="{34539F78-7536-446A-B749-4315D26F2C4E}" destId="{64E37A6A-8F95-4F28-92FC-1FE8089D7DAF}" srcOrd="0" destOrd="0" presId="urn:microsoft.com/office/officeart/2017/3/layout/HorizontalLabelsTimeline"/>
    <dgm:cxn modelId="{C64DD621-F766-410D-81AE-A692FE379207}" type="presParOf" srcId="{34539F78-7536-446A-B749-4315D26F2C4E}" destId="{301B11E7-9AB9-40DA-A950-87C47281308D}" srcOrd="1" destOrd="0" presId="urn:microsoft.com/office/officeart/2017/3/layout/HorizontalLabelsTimeline"/>
    <dgm:cxn modelId="{72141621-AC11-4C6D-A617-B6CF19C76AAE}" type="presParOf" srcId="{301B11E7-9AB9-40DA-A950-87C47281308D}" destId="{255B3FC7-BD87-4810-87ED-7952D0F23157}" srcOrd="0" destOrd="0" presId="urn:microsoft.com/office/officeart/2017/3/layout/HorizontalLabelsTimeline"/>
    <dgm:cxn modelId="{C728B947-ADB2-406E-9206-93298476CEFD}" type="presParOf" srcId="{301B11E7-9AB9-40DA-A950-87C47281308D}" destId="{4B545162-9690-412E-B970-54DA905B44AF}" srcOrd="1" destOrd="0" presId="urn:microsoft.com/office/officeart/2017/3/layout/HorizontalLabelsTimeline"/>
    <dgm:cxn modelId="{9B7FD2A9-25B9-477B-AC6A-FE14BD3BFF32}" type="presParOf" srcId="{34539F78-7536-446A-B749-4315D26F2C4E}" destId="{DF478A7F-4668-4E0A-86F7-C1205CF5AA73}" srcOrd="2" destOrd="0" presId="urn:microsoft.com/office/officeart/2017/3/layout/HorizontalLabelsTimeline"/>
    <dgm:cxn modelId="{A1F8B173-85E4-4ED9-BFF5-CF116D6F7CE3}" type="presParOf" srcId="{34539F78-7536-446A-B749-4315D26F2C4E}" destId="{6D7F9BE3-3008-4E5E-96F3-C71D72649902}" srcOrd="3" destOrd="0" presId="urn:microsoft.com/office/officeart/2017/3/layout/HorizontalLabelsTimeline"/>
    <dgm:cxn modelId="{74F580D4-41FC-4B1B-82E4-22FCC2246045}" type="presParOf" srcId="{34539F78-7536-446A-B749-4315D26F2C4E}" destId="{02633C3C-6589-41FB-998C-85A7548107A4}" srcOrd="4" destOrd="0" presId="urn:microsoft.com/office/officeart/2017/3/layout/HorizontalLabelsTimeline"/>
    <dgm:cxn modelId="{ACB72553-49A5-440C-B1C8-D7D8CFF44BD6}" type="presParOf" srcId="{4C5F54B5-504F-4069-AF1D-9A370FBD268C}" destId="{41467129-B2CC-4E38-A5B2-56D30FA28409}" srcOrd="1" destOrd="0" presId="urn:microsoft.com/office/officeart/2017/3/layout/HorizontalLabelsTimeline"/>
    <dgm:cxn modelId="{779E8BAE-E165-44A0-8F61-F1D6F07BA6D3}" type="presParOf" srcId="{4C5F54B5-504F-4069-AF1D-9A370FBD268C}" destId="{6AA3FB3F-E213-4147-93D1-22B952CDFE17}" srcOrd="2" destOrd="0" presId="urn:microsoft.com/office/officeart/2017/3/layout/HorizontalLabelsTimeline"/>
    <dgm:cxn modelId="{FDEBFC71-A7CC-4193-89B3-3D17A65C6735}" type="presParOf" srcId="{6AA3FB3F-E213-4147-93D1-22B952CDFE17}" destId="{270971D8-F05B-4392-88C0-D9921BB5F6B0}" srcOrd="0" destOrd="0" presId="urn:microsoft.com/office/officeart/2017/3/layout/HorizontalLabelsTimeline"/>
    <dgm:cxn modelId="{DDE712DF-EAC7-4AEA-8C8F-518516542CAF}" type="presParOf" srcId="{6AA3FB3F-E213-4147-93D1-22B952CDFE17}" destId="{68B34C20-0EE9-4A51-9634-702BEA794899}" srcOrd="1" destOrd="0" presId="urn:microsoft.com/office/officeart/2017/3/layout/HorizontalLabelsTimeline"/>
    <dgm:cxn modelId="{0AB24538-9BA6-44A1-BA14-80061D14A8F4}" type="presParOf" srcId="{68B34C20-0EE9-4A51-9634-702BEA794899}" destId="{1D60394B-1800-4790-9694-08B1C1D1B34D}" srcOrd="0" destOrd="0" presId="urn:microsoft.com/office/officeart/2017/3/layout/HorizontalLabelsTimeline"/>
    <dgm:cxn modelId="{2AAA8EAA-0E27-421D-A811-E0050D6E2E66}" type="presParOf" srcId="{68B34C20-0EE9-4A51-9634-702BEA794899}" destId="{F7828579-24D8-4EC2-A1D6-344D5AD522E4}" srcOrd="1" destOrd="0" presId="urn:microsoft.com/office/officeart/2017/3/layout/HorizontalLabelsTimeline"/>
    <dgm:cxn modelId="{1951676A-386A-4A55-8D85-8529FCA60223}" type="presParOf" srcId="{6AA3FB3F-E213-4147-93D1-22B952CDFE17}" destId="{59F1EF41-14EA-48EE-A559-118169DBDB24}" srcOrd="2" destOrd="0" presId="urn:microsoft.com/office/officeart/2017/3/layout/HorizontalLabelsTimeline"/>
    <dgm:cxn modelId="{FF7D7122-10DC-403C-B42A-BC23EECD800F}" type="presParOf" srcId="{6AA3FB3F-E213-4147-93D1-22B952CDFE17}" destId="{8E0947F0-E28B-4B2E-B1D6-BFEED1AF012B}" srcOrd="3" destOrd="0" presId="urn:microsoft.com/office/officeart/2017/3/layout/HorizontalLabelsTimeline"/>
    <dgm:cxn modelId="{11C26640-7348-4167-8AF4-596740246EB0}" type="presParOf" srcId="{6AA3FB3F-E213-4147-93D1-22B952CDFE17}" destId="{6BA99215-8D0D-4B24-ACDB-B8619064A20A}" srcOrd="4" destOrd="0" presId="urn:microsoft.com/office/officeart/2017/3/layout/HorizontalLabelsTimeline"/>
    <dgm:cxn modelId="{4C86226D-C9C0-4413-B426-06F8252E51C5}" type="presParOf" srcId="{4C5F54B5-504F-4069-AF1D-9A370FBD268C}" destId="{9B2B8A77-95BF-4B3D-B7A2-74A64BEAD033}" srcOrd="3" destOrd="0" presId="urn:microsoft.com/office/officeart/2017/3/layout/HorizontalLabelsTimeline"/>
    <dgm:cxn modelId="{DA1E98F3-DEEF-449E-A505-7BE8E77DC666}" type="presParOf" srcId="{4C5F54B5-504F-4069-AF1D-9A370FBD268C}" destId="{CB500B18-4CCC-44D0-A7EE-E63EC340604C}" srcOrd="4" destOrd="0" presId="urn:microsoft.com/office/officeart/2017/3/layout/HorizontalLabelsTimeline"/>
    <dgm:cxn modelId="{5DE12D35-65C6-43A3-9CCB-9DB1FBB88A6F}" type="presParOf" srcId="{CB500B18-4CCC-44D0-A7EE-E63EC340604C}" destId="{A7F04B95-81DC-4C70-990B-FEE82F4C63E7}" srcOrd="0" destOrd="0" presId="urn:microsoft.com/office/officeart/2017/3/layout/HorizontalLabelsTimeline"/>
    <dgm:cxn modelId="{84E6A2E6-334E-486A-9E18-50B4C9242157}" type="presParOf" srcId="{CB500B18-4CCC-44D0-A7EE-E63EC340604C}" destId="{16384FAB-C600-47F1-91A6-2EF972F345F9}" srcOrd="1" destOrd="0" presId="urn:microsoft.com/office/officeart/2017/3/layout/HorizontalLabelsTimeline"/>
    <dgm:cxn modelId="{0D7AFB00-50B5-4763-8B9B-058959A93926}" type="presParOf" srcId="{16384FAB-C600-47F1-91A6-2EF972F345F9}" destId="{725F2AEF-0925-4411-A89A-5976D96BC3B1}" srcOrd="0" destOrd="0" presId="urn:microsoft.com/office/officeart/2017/3/layout/HorizontalLabelsTimeline"/>
    <dgm:cxn modelId="{6BE0CB7D-05CB-48BF-95E8-5BD301DDCFDF}" type="presParOf" srcId="{16384FAB-C600-47F1-91A6-2EF972F345F9}" destId="{F1CEE27F-E297-4972-B373-BDB021CAF74B}" srcOrd="1" destOrd="0" presId="urn:microsoft.com/office/officeart/2017/3/layout/HorizontalLabelsTimeline"/>
    <dgm:cxn modelId="{73AA2BF1-3651-48D4-B218-B7BECAF7B8D5}" type="presParOf" srcId="{CB500B18-4CCC-44D0-A7EE-E63EC340604C}" destId="{3F1F843F-8CAA-4ECF-B5A2-211D6C43D3C6}" srcOrd="2" destOrd="0" presId="urn:microsoft.com/office/officeart/2017/3/layout/HorizontalLabelsTimeline"/>
    <dgm:cxn modelId="{3C38FC4B-81C9-40B9-BE5E-6E8032D8A2A6}" type="presParOf" srcId="{CB500B18-4CCC-44D0-A7EE-E63EC340604C}" destId="{53B98CC0-1029-46A6-8053-0933F88F7705}" srcOrd="3" destOrd="0" presId="urn:microsoft.com/office/officeart/2017/3/layout/HorizontalLabelsTimeline"/>
    <dgm:cxn modelId="{6DDB047D-A89D-46BF-8D68-1A2DD3FE6D44}" type="presParOf" srcId="{CB500B18-4CCC-44D0-A7EE-E63EC340604C}" destId="{ED7FD386-E91E-4500-9B1B-A5B2EA2DCD9E}" srcOrd="4" destOrd="0" presId="urn:microsoft.com/office/officeart/2017/3/layout/HorizontalLabelsTimeline"/>
    <dgm:cxn modelId="{7224374C-AF62-4551-B883-0678F11DFE0E}" type="presParOf" srcId="{4C5F54B5-504F-4069-AF1D-9A370FBD268C}" destId="{D10A3234-F9BB-4A9C-A091-F5DBA518BE7C}" srcOrd="5" destOrd="0" presId="urn:microsoft.com/office/officeart/2017/3/layout/HorizontalLabelsTimeline"/>
    <dgm:cxn modelId="{E92C2D54-2030-4998-B6E1-0B397FD496E8}" type="presParOf" srcId="{4C5F54B5-504F-4069-AF1D-9A370FBD268C}" destId="{22D62643-0B0C-4009-9E59-829FBA28D384}" srcOrd="6" destOrd="0" presId="urn:microsoft.com/office/officeart/2017/3/layout/HorizontalLabelsTimeline"/>
    <dgm:cxn modelId="{83F2BFCB-71E8-4532-8742-A465ADABCDDF}" type="presParOf" srcId="{22D62643-0B0C-4009-9E59-829FBA28D384}" destId="{0514CBBB-524C-44B6-8CFF-9E8C353AFFA2}" srcOrd="0" destOrd="0" presId="urn:microsoft.com/office/officeart/2017/3/layout/HorizontalLabelsTimeline"/>
    <dgm:cxn modelId="{A5413EA4-0434-44C3-B28C-CC820D2CB2D4}" type="presParOf" srcId="{22D62643-0B0C-4009-9E59-829FBA28D384}" destId="{B6D17318-869C-4129-A21A-C5218F9F3011}" srcOrd="1" destOrd="0" presId="urn:microsoft.com/office/officeart/2017/3/layout/HorizontalLabelsTimeline"/>
    <dgm:cxn modelId="{15CF7D9E-500F-487B-9685-E39E0F543B41}" type="presParOf" srcId="{B6D17318-869C-4129-A21A-C5218F9F3011}" destId="{4FB5810C-9282-4912-9FA8-160D6841B3A6}" srcOrd="0" destOrd="0" presId="urn:microsoft.com/office/officeart/2017/3/layout/HorizontalLabelsTimeline"/>
    <dgm:cxn modelId="{87BC0DBE-1DA9-48FE-B351-EA7961839E5B}" type="presParOf" srcId="{B6D17318-869C-4129-A21A-C5218F9F3011}" destId="{D60ECA16-6F71-4366-B966-30116FACD734}" srcOrd="1" destOrd="0" presId="urn:microsoft.com/office/officeart/2017/3/layout/HorizontalLabelsTimeline"/>
    <dgm:cxn modelId="{EB6F7731-DB07-4BE2-AAB1-EBC518EA43BC}" type="presParOf" srcId="{22D62643-0B0C-4009-9E59-829FBA28D384}" destId="{EDD3BD9D-B263-49EF-A321-1E02CAF28CE0}" srcOrd="2" destOrd="0" presId="urn:microsoft.com/office/officeart/2017/3/layout/HorizontalLabelsTimeline"/>
    <dgm:cxn modelId="{E1C27454-2A79-4004-BA1C-85C6EE9BCB0F}" type="presParOf" srcId="{22D62643-0B0C-4009-9E59-829FBA28D384}" destId="{A4207AAD-88DF-4517-A728-6745DFEAC878}" srcOrd="3" destOrd="0" presId="urn:microsoft.com/office/officeart/2017/3/layout/HorizontalLabelsTimeline"/>
    <dgm:cxn modelId="{545F58EA-FAAE-4096-AC67-B0E0B7CA09CA}" type="presParOf" srcId="{22D62643-0B0C-4009-9E59-829FBA28D384}" destId="{064241AA-32BB-4467-B7A4-3563A1BD5E7B}" srcOrd="4" destOrd="0" presId="urn:microsoft.com/office/officeart/2017/3/layout/HorizontalLabelsTimeline"/>
    <dgm:cxn modelId="{C532297E-4E9F-4918-A997-FE6BD56D9DFD}" type="presParOf" srcId="{4C5F54B5-504F-4069-AF1D-9A370FBD268C}" destId="{9BD0D184-0AC4-4BDA-90B3-8DE505DB6A4F}" srcOrd="7" destOrd="0" presId="urn:microsoft.com/office/officeart/2017/3/layout/HorizontalLabelsTimeline"/>
    <dgm:cxn modelId="{02308829-7062-43BC-8394-108096C35B10}" type="presParOf" srcId="{4C5F54B5-504F-4069-AF1D-9A370FBD268C}" destId="{4BDB2D9A-8CCD-4627-B11D-284D1486584E}" srcOrd="8" destOrd="0" presId="urn:microsoft.com/office/officeart/2017/3/layout/HorizontalLabelsTimeline"/>
    <dgm:cxn modelId="{4F2DCFCA-86FF-4D13-80C1-C948D216E72E}" type="presParOf" srcId="{4BDB2D9A-8CCD-4627-B11D-284D1486584E}" destId="{3C8DCD87-BA03-4CFF-A3D8-0137B3D6786E}" srcOrd="0" destOrd="0" presId="urn:microsoft.com/office/officeart/2017/3/layout/HorizontalLabelsTimeline"/>
    <dgm:cxn modelId="{44975A45-7A1F-43EE-852F-2B302DDD58E8}" type="presParOf" srcId="{4BDB2D9A-8CCD-4627-B11D-284D1486584E}" destId="{51C045F3-1AC8-4F60-ADFA-BD4A4450C633}" srcOrd="1" destOrd="0" presId="urn:microsoft.com/office/officeart/2017/3/layout/HorizontalLabelsTimeline"/>
    <dgm:cxn modelId="{020BF51C-81C1-49D0-B364-FDE4A50DC963}" type="presParOf" srcId="{51C045F3-1AC8-4F60-ADFA-BD4A4450C633}" destId="{C5640C9F-6F1A-4E9E-803C-C8215CD9E3E4}" srcOrd="0" destOrd="0" presId="urn:microsoft.com/office/officeart/2017/3/layout/HorizontalLabelsTimeline"/>
    <dgm:cxn modelId="{8C0C072E-851F-420B-8022-2342B4641452}" type="presParOf" srcId="{51C045F3-1AC8-4F60-ADFA-BD4A4450C633}" destId="{68A1A61D-E6DF-4865-B8AA-D0DDAE055D3F}" srcOrd="1" destOrd="0" presId="urn:microsoft.com/office/officeart/2017/3/layout/HorizontalLabelsTimeline"/>
    <dgm:cxn modelId="{20A53B00-46CF-43A4-8725-4B4D6BCC16DF}" type="presParOf" srcId="{4BDB2D9A-8CCD-4627-B11D-284D1486584E}" destId="{84F2E9AB-60CD-400A-B5D9-25E3926D517A}" srcOrd="2" destOrd="0" presId="urn:microsoft.com/office/officeart/2017/3/layout/HorizontalLabelsTimeline"/>
    <dgm:cxn modelId="{CECC0C13-CE22-4E3E-9E46-D8B7A27625DB}" type="presParOf" srcId="{4BDB2D9A-8CCD-4627-B11D-284D1486584E}" destId="{09766411-F982-444E-8F42-45CAD3F6C3BE}" srcOrd="3" destOrd="0" presId="urn:microsoft.com/office/officeart/2017/3/layout/HorizontalLabelsTimeline"/>
    <dgm:cxn modelId="{319C0899-90D7-411B-92F6-183FC583EA91}" type="presParOf" srcId="{4BDB2D9A-8CCD-4627-B11D-284D1486584E}" destId="{773228E3-A0C5-492A-AFE9-8B95095D6F77}" srcOrd="4" destOrd="0" presId="urn:microsoft.com/office/officeart/2017/3/layout/HorizontalLabelsTimeline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D9FD81-A6D1-440C-B781-8F9B65364206}" type="doc">
      <dgm:prSet loTypeId="urn:microsoft.com/office/officeart/2005/8/layout/hList9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A6FEC29-7B71-4338-BEFB-5004D15EEF7B}">
      <dgm:prSet phldrT="[Text]"/>
      <dgm:spPr/>
      <dgm:t>
        <a:bodyPr/>
        <a:lstStyle/>
        <a:p>
          <a:r>
            <a:rPr lang="en-CA" dirty="0"/>
            <a:t>8</a:t>
          </a:r>
          <a:endParaRPr lang="en-US" dirty="0"/>
        </a:p>
      </dgm:t>
    </dgm:pt>
    <dgm:pt modelId="{86960379-8AE1-413E-A91F-DC56DF7C734D}" type="parTrans" cxnId="{3F30B9E4-2BA8-455C-8343-EC835FD05378}">
      <dgm:prSet/>
      <dgm:spPr/>
      <dgm:t>
        <a:bodyPr/>
        <a:lstStyle/>
        <a:p>
          <a:endParaRPr lang="en-US"/>
        </a:p>
      </dgm:t>
    </dgm:pt>
    <dgm:pt modelId="{1325E9CC-D21F-4343-BBC0-9BE7001FB093}" type="sibTrans" cxnId="{3F30B9E4-2BA8-455C-8343-EC835FD05378}">
      <dgm:prSet/>
      <dgm:spPr/>
      <dgm:t>
        <a:bodyPr/>
        <a:lstStyle/>
        <a:p>
          <a:endParaRPr lang="en-US"/>
        </a:p>
      </dgm:t>
    </dgm:pt>
    <dgm:pt modelId="{7B73E253-CCD4-4E40-877C-5F876FCD6939}">
      <dgm:prSet phldrT="[Text]"/>
      <dgm:spPr/>
      <dgm:t>
        <a:bodyPr/>
        <a:lstStyle/>
        <a:p>
          <a:r>
            <a:rPr lang="en-CA" dirty="0"/>
            <a:t>Words in Headline</a:t>
          </a:r>
          <a:endParaRPr lang="en-US" dirty="0"/>
        </a:p>
      </dgm:t>
    </dgm:pt>
    <dgm:pt modelId="{D8E4FD88-F30C-411F-8F20-2877587A2DBD}" type="parTrans" cxnId="{92688F21-BF97-4225-9BC9-47FEF678AB68}">
      <dgm:prSet/>
      <dgm:spPr/>
      <dgm:t>
        <a:bodyPr/>
        <a:lstStyle/>
        <a:p>
          <a:endParaRPr lang="en-US"/>
        </a:p>
      </dgm:t>
    </dgm:pt>
    <dgm:pt modelId="{E022410F-CC7A-4B9F-8E15-395F58AF25FA}" type="sibTrans" cxnId="{92688F21-BF97-4225-9BC9-47FEF678AB68}">
      <dgm:prSet/>
      <dgm:spPr/>
      <dgm:t>
        <a:bodyPr/>
        <a:lstStyle/>
        <a:p>
          <a:endParaRPr lang="en-US"/>
        </a:p>
      </dgm:t>
    </dgm:pt>
    <dgm:pt modelId="{E42FA062-1CB9-46E6-8A32-630F27C24009}">
      <dgm:prSet phldrT="[Text]"/>
      <dgm:spPr/>
      <dgm:t>
        <a:bodyPr/>
        <a:lstStyle/>
        <a:p>
          <a:r>
            <a:rPr lang="en-CA" dirty="0"/>
            <a:t>4.38</a:t>
          </a:r>
          <a:endParaRPr lang="en-US" dirty="0"/>
        </a:p>
      </dgm:t>
    </dgm:pt>
    <dgm:pt modelId="{BE45EF26-870F-4ECA-B260-2D1C5D917FB7}" type="parTrans" cxnId="{34BF0935-E037-40C5-9E4E-A46C31795048}">
      <dgm:prSet/>
      <dgm:spPr/>
      <dgm:t>
        <a:bodyPr/>
        <a:lstStyle/>
        <a:p>
          <a:endParaRPr lang="en-US"/>
        </a:p>
      </dgm:t>
    </dgm:pt>
    <dgm:pt modelId="{0108E41C-4B57-4BDD-90EB-21083C5601C3}" type="sibTrans" cxnId="{34BF0935-E037-40C5-9E4E-A46C31795048}">
      <dgm:prSet/>
      <dgm:spPr/>
      <dgm:t>
        <a:bodyPr/>
        <a:lstStyle/>
        <a:p>
          <a:endParaRPr lang="en-US"/>
        </a:p>
      </dgm:t>
    </dgm:pt>
    <dgm:pt modelId="{C99DA412-CBA3-4769-8630-23D203E259B9}">
      <dgm:prSet phldrT="[Text]"/>
      <dgm:spPr/>
      <dgm:t>
        <a:bodyPr/>
        <a:lstStyle/>
        <a:p>
          <a:r>
            <a:rPr lang="en-CA" dirty="0"/>
            <a:t>Avg Word Length</a:t>
          </a:r>
          <a:endParaRPr lang="en-US" dirty="0"/>
        </a:p>
      </dgm:t>
    </dgm:pt>
    <dgm:pt modelId="{11753858-7E5A-4D73-A6F5-5821FE18EDC2}" type="parTrans" cxnId="{626B2AF7-412D-472D-AA18-D863AF7BD7B2}">
      <dgm:prSet/>
      <dgm:spPr/>
      <dgm:t>
        <a:bodyPr/>
        <a:lstStyle/>
        <a:p>
          <a:endParaRPr lang="en-US"/>
        </a:p>
      </dgm:t>
    </dgm:pt>
    <dgm:pt modelId="{EFBB4D54-AB7E-460C-A990-3147AB107037}" type="sibTrans" cxnId="{626B2AF7-412D-472D-AA18-D863AF7BD7B2}">
      <dgm:prSet/>
      <dgm:spPr/>
      <dgm:t>
        <a:bodyPr/>
        <a:lstStyle/>
        <a:p>
          <a:endParaRPr lang="en-US"/>
        </a:p>
      </dgm:t>
    </dgm:pt>
    <dgm:pt modelId="{9C9A93C6-501F-478E-82BF-CBDE386173CC}">
      <dgm:prSet phldrT="[Text]"/>
      <dgm:spPr/>
      <dgm:t>
        <a:bodyPr/>
        <a:lstStyle/>
        <a:p>
          <a:r>
            <a:rPr lang="en-CA" dirty="0"/>
            <a:t>4</a:t>
          </a:r>
          <a:endParaRPr lang="en-US" dirty="0"/>
        </a:p>
      </dgm:t>
    </dgm:pt>
    <dgm:pt modelId="{DCD82F80-7667-4040-AD6E-2508EA59CB01}" type="parTrans" cxnId="{05E5E3F0-A582-4E44-B710-DC9A8087ADE4}">
      <dgm:prSet/>
      <dgm:spPr/>
      <dgm:t>
        <a:bodyPr/>
        <a:lstStyle/>
        <a:p>
          <a:endParaRPr lang="en-US"/>
        </a:p>
      </dgm:t>
    </dgm:pt>
    <dgm:pt modelId="{46DA056B-311A-43D5-8469-117B3813F297}" type="sibTrans" cxnId="{05E5E3F0-A582-4E44-B710-DC9A8087ADE4}">
      <dgm:prSet/>
      <dgm:spPr/>
      <dgm:t>
        <a:bodyPr/>
        <a:lstStyle/>
        <a:p>
          <a:endParaRPr lang="en-US"/>
        </a:p>
      </dgm:t>
    </dgm:pt>
    <dgm:pt modelId="{DA43934A-3F54-407E-A13A-799AE8522115}">
      <dgm:prSet phldrT="[Text]"/>
      <dgm:spPr/>
      <dgm:t>
        <a:bodyPr/>
        <a:lstStyle/>
        <a:p>
          <a:r>
            <a:rPr lang="en-CA" dirty="0"/>
            <a:t>Avg Key Word Length</a:t>
          </a:r>
          <a:endParaRPr lang="en-US" dirty="0"/>
        </a:p>
      </dgm:t>
    </dgm:pt>
    <dgm:pt modelId="{21E74E5A-0260-447B-B82B-9D6D5138EE07}" type="parTrans" cxnId="{CB065736-1964-419E-A04E-F00FE7ACBACB}">
      <dgm:prSet/>
      <dgm:spPr/>
      <dgm:t>
        <a:bodyPr/>
        <a:lstStyle/>
        <a:p>
          <a:endParaRPr lang="en-US"/>
        </a:p>
      </dgm:t>
    </dgm:pt>
    <dgm:pt modelId="{3286E7AE-6881-49FB-A144-D767DD20F462}" type="sibTrans" cxnId="{CB065736-1964-419E-A04E-F00FE7ACBACB}">
      <dgm:prSet/>
      <dgm:spPr/>
      <dgm:t>
        <a:bodyPr/>
        <a:lstStyle/>
        <a:p>
          <a:endParaRPr lang="en-US"/>
        </a:p>
      </dgm:t>
    </dgm:pt>
    <dgm:pt modelId="{97F74664-DDED-4613-BEE7-72C1CF539FAD}" type="pres">
      <dgm:prSet presAssocID="{05D9FD81-A6D1-440C-B781-8F9B65364206}" presName="list" presStyleCnt="0">
        <dgm:presLayoutVars>
          <dgm:dir/>
          <dgm:animLvl val="lvl"/>
        </dgm:presLayoutVars>
      </dgm:prSet>
      <dgm:spPr/>
    </dgm:pt>
    <dgm:pt modelId="{214E4D8A-1A00-4DE6-B36B-77B9F2FCF5C6}" type="pres">
      <dgm:prSet presAssocID="{2A6FEC29-7B71-4338-BEFB-5004D15EEF7B}" presName="posSpace" presStyleCnt="0"/>
      <dgm:spPr/>
    </dgm:pt>
    <dgm:pt modelId="{C24534FE-A4A2-4597-BD2F-E2258B186F50}" type="pres">
      <dgm:prSet presAssocID="{2A6FEC29-7B71-4338-BEFB-5004D15EEF7B}" presName="vertFlow" presStyleCnt="0"/>
      <dgm:spPr/>
    </dgm:pt>
    <dgm:pt modelId="{E7DF388B-24B6-49AF-920C-894CDE107C65}" type="pres">
      <dgm:prSet presAssocID="{2A6FEC29-7B71-4338-BEFB-5004D15EEF7B}" presName="topSpace" presStyleCnt="0"/>
      <dgm:spPr/>
    </dgm:pt>
    <dgm:pt modelId="{BBCEACC4-0C83-4E06-8D92-966EDF1C9402}" type="pres">
      <dgm:prSet presAssocID="{2A6FEC29-7B71-4338-BEFB-5004D15EEF7B}" presName="firstComp" presStyleCnt="0"/>
      <dgm:spPr/>
    </dgm:pt>
    <dgm:pt modelId="{560E3FC4-0275-4D6D-949D-6230BE7516A9}" type="pres">
      <dgm:prSet presAssocID="{2A6FEC29-7B71-4338-BEFB-5004D15EEF7B}" presName="firstChild" presStyleLbl="bgAccFollowNode1" presStyleIdx="0" presStyleCnt="3"/>
      <dgm:spPr/>
    </dgm:pt>
    <dgm:pt modelId="{CD053C8E-76B5-405E-AC0B-5119390E05AA}" type="pres">
      <dgm:prSet presAssocID="{2A6FEC29-7B71-4338-BEFB-5004D15EEF7B}" presName="firstChildTx" presStyleLbl="bgAccFollowNode1" presStyleIdx="0" presStyleCnt="3">
        <dgm:presLayoutVars>
          <dgm:bulletEnabled val="1"/>
        </dgm:presLayoutVars>
      </dgm:prSet>
      <dgm:spPr/>
    </dgm:pt>
    <dgm:pt modelId="{11E712B4-D1AE-46B4-BA5F-A333CE954630}" type="pres">
      <dgm:prSet presAssocID="{2A6FEC29-7B71-4338-BEFB-5004D15EEF7B}" presName="negSpace" presStyleCnt="0"/>
      <dgm:spPr/>
    </dgm:pt>
    <dgm:pt modelId="{C18903DC-F296-4A08-A009-A3B4857B17A0}" type="pres">
      <dgm:prSet presAssocID="{2A6FEC29-7B71-4338-BEFB-5004D15EEF7B}" presName="circle" presStyleLbl="node1" presStyleIdx="0" presStyleCnt="3"/>
      <dgm:spPr/>
    </dgm:pt>
    <dgm:pt modelId="{52C1AFB7-0B47-4A70-9CC0-054C1AB4066A}" type="pres">
      <dgm:prSet presAssocID="{1325E9CC-D21F-4343-BBC0-9BE7001FB093}" presName="transSpace" presStyleCnt="0"/>
      <dgm:spPr/>
    </dgm:pt>
    <dgm:pt modelId="{CE52990E-C84A-4C2A-812B-885D1E324674}" type="pres">
      <dgm:prSet presAssocID="{E42FA062-1CB9-46E6-8A32-630F27C24009}" presName="posSpace" presStyleCnt="0"/>
      <dgm:spPr/>
    </dgm:pt>
    <dgm:pt modelId="{3CD31264-2766-4CDE-B456-EC6082FCB1CD}" type="pres">
      <dgm:prSet presAssocID="{E42FA062-1CB9-46E6-8A32-630F27C24009}" presName="vertFlow" presStyleCnt="0"/>
      <dgm:spPr/>
    </dgm:pt>
    <dgm:pt modelId="{7FFA0203-4B3C-4A27-B379-1AC2F2ED5D90}" type="pres">
      <dgm:prSet presAssocID="{E42FA062-1CB9-46E6-8A32-630F27C24009}" presName="topSpace" presStyleCnt="0"/>
      <dgm:spPr/>
    </dgm:pt>
    <dgm:pt modelId="{72FEC20A-73A3-4410-8742-4A5050C17C07}" type="pres">
      <dgm:prSet presAssocID="{E42FA062-1CB9-46E6-8A32-630F27C24009}" presName="firstComp" presStyleCnt="0"/>
      <dgm:spPr/>
    </dgm:pt>
    <dgm:pt modelId="{895A8F35-7690-4127-BD7E-0ACCCA5E227D}" type="pres">
      <dgm:prSet presAssocID="{E42FA062-1CB9-46E6-8A32-630F27C24009}" presName="firstChild" presStyleLbl="bgAccFollowNode1" presStyleIdx="1" presStyleCnt="3"/>
      <dgm:spPr/>
    </dgm:pt>
    <dgm:pt modelId="{93429CDE-0599-4A19-9A30-61931C804594}" type="pres">
      <dgm:prSet presAssocID="{E42FA062-1CB9-46E6-8A32-630F27C24009}" presName="firstChildTx" presStyleLbl="bgAccFollowNode1" presStyleIdx="1" presStyleCnt="3">
        <dgm:presLayoutVars>
          <dgm:bulletEnabled val="1"/>
        </dgm:presLayoutVars>
      </dgm:prSet>
      <dgm:spPr/>
    </dgm:pt>
    <dgm:pt modelId="{3593276E-9147-4B5E-9135-7D72A5254749}" type="pres">
      <dgm:prSet presAssocID="{E42FA062-1CB9-46E6-8A32-630F27C24009}" presName="negSpace" presStyleCnt="0"/>
      <dgm:spPr/>
    </dgm:pt>
    <dgm:pt modelId="{9824EB55-2C5A-48CD-AF2C-FF478AA98AB9}" type="pres">
      <dgm:prSet presAssocID="{E42FA062-1CB9-46E6-8A32-630F27C24009}" presName="circle" presStyleLbl="node1" presStyleIdx="1" presStyleCnt="3"/>
      <dgm:spPr/>
    </dgm:pt>
    <dgm:pt modelId="{B33EF801-7CA2-4AC1-8E25-224D5B4AA9EC}" type="pres">
      <dgm:prSet presAssocID="{0108E41C-4B57-4BDD-90EB-21083C5601C3}" presName="transSpace" presStyleCnt="0"/>
      <dgm:spPr/>
    </dgm:pt>
    <dgm:pt modelId="{F831904A-5ACB-4DAD-8A9E-6EF9261FC0D8}" type="pres">
      <dgm:prSet presAssocID="{9C9A93C6-501F-478E-82BF-CBDE386173CC}" presName="posSpace" presStyleCnt="0"/>
      <dgm:spPr/>
    </dgm:pt>
    <dgm:pt modelId="{CEDC95C8-4850-4C45-B6BD-0D3E85EE822E}" type="pres">
      <dgm:prSet presAssocID="{9C9A93C6-501F-478E-82BF-CBDE386173CC}" presName="vertFlow" presStyleCnt="0"/>
      <dgm:spPr/>
    </dgm:pt>
    <dgm:pt modelId="{CF8B2C84-DB3A-4442-903B-7D63A3E1DB20}" type="pres">
      <dgm:prSet presAssocID="{9C9A93C6-501F-478E-82BF-CBDE386173CC}" presName="topSpace" presStyleCnt="0"/>
      <dgm:spPr/>
    </dgm:pt>
    <dgm:pt modelId="{A0F168A4-4DE3-4764-88EA-D77E42B91295}" type="pres">
      <dgm:prSet presAssocID="{9C9A93C6-501F-478E-82BF-CBDE386173CC}" presName="firstComp" presStyleCnt="0"/>
      <dgm:spPr/>
    </dgm:pt>
    <dgm:pt modelId="{1C4E3710-DDC1-45C8-8E76-3733022E5A47}" type="pres">
      <dgm:prSet presAssocID="{9C9A93C6-501F-478E-82BF-CBDE386173CC}" presName="firstChild" presStyleLbl="bgAccFollowNode1" presStyleIdx="2" presStyleCnt="3"/>
      <dgm:spPr/>
    </dgm:pt>
    <dgm:pt modelId="{A13D1AA9-E5B2-4E16-B808-12A3DF5FEF6B}" type="pres">
      <dgm:prSet presAssocID="{9C9A93C6-501F-478E-82BF-CBDE386173CC}" presName="firstChildTx" presStyleLbl="bgAccFollowNode1" presStyleIdx="2" presStyleCnt="3">
        <dgm:presLayoutVars>
          <dgm:bulletEnabled val="1"/>
        </dgm:presLayoutVars>
      </dgm:prSet>
      <dgm:spPr/>
    </dgm:pt>
    <dgm:pt modelId="{A763F9A3-E5E2-42A0-B69D-2119F70FB6FE}" type="pres">
      <dgm:prSet presAssocID="{9C9A93C6-501F-478E-82BF-CBDE386173CC}" presName="negSpace" presStyleCnt="0"/>
      <dgm:spPr/>
    </dgm:pt>
    <dgm:pt modelId="{FDE97FB3-46CE-48CE-86EF-D0AF2CA56351}" type="pres">
      <dgm:prSet presAssocID="{9C9A93C6-501F-478E-82BF-CBDE386173CC}" presName="circle" presStyleLbl="node1" presStyleIdx="2" presStyleCnt="3"/>
      <dgm:spPr/>
    </dgm:pt>
  </dgm:ptLst>
  <dgm:cxnLst>
    <dgm:cxn modelId="{209ADA05-9479-4483-9618-6E27943C8764}" type="presOf" srcId="{7B73E253-CCD4-4E40-877C-5F876FCD6939}" destId="{560E3FC4-0275-4D6D-949D-6230BE7516A9}" srcOrd="0" destOrd="0" presId="urn:microsoft.com/office/officeart/2005/8/layout/hList9"/>
    <dgm:cxn modelId="{92688F21-BF97-4225-9BC9-47FEF678AB68}" srcId="{2A6FEC29-7B71-4338-BEFB-5004D15EEF7B}" destId="{7B73E253-CCD4-4E40-877C-5F876FCD6939}" srcOrd="0" destOrd="0" parTransId="{D8E4FD88-F30C-411F-8F20-2877587A2DBD}" sibTransId="{E022410F-CC7A-4B9F-8E15-395F58AF25FA}"/>
    <dgm:cxn modelId="{30DABC24-434B-4F1A-9CDF-31EF7DF3FEC4}" type="presOf" srcId="{C99DA412-CBA3-4769-8630-23D203E259B9}" destId="{895A8F35-7690-4127-BD7E-0ACCCA5E227D}" srcOrd="0" destOrd="0" presId="urn:microsoft.com/office/officeart/2005/8/layout/hList9"/>
    <dgm:cxn modelId="{336CE52A-0CC0-4B8D-8055-7F5B5500B061}" type="presOf" srcId="{7B73E253-CCD4-4E40-877C-5F876FCD6939}" destId="{CD053C8E-76B5-405E-AC0B-5119390E05AA}" srcOrd="1" destOrd="0" presId="urn:microsoft.com/office/officeart/2005/8/layout/hList9"/>
    <dgm:cxn modelId="{34BF0935-E037-40C5-9E4E-A46C31795048}" srcId="{05D9FD81-A6D1-440C-B781-8F9B65364206}" destId="{E42FA062-1CB9-46E6-8A32-630F27C24009}" srcOrd="1" destOrd="0" parTransId="{BE45EF26-870F-4ECA-B260-2D1C5D917FB7}" sibTransId="{0108E41C-4B57-4BDD-90EB-21083C5601C3}"/>
    <dgm:cxn modelId="{CB065736-1964-419E-A04E-F00FE7ACBACB}" srcId="{9C9A93C6-501F-478E-82BF-CBDE386173CC}" destId="{DA43934A-3F54-407E-A13A-799AE8522115}" srcOrd="0" destOrd="0" parTransId="{21E74E5A-0260-447B-B82B-9D6D5138EE07}" sibTransId="{3286E7AE-6881-49FB-A144-D767DD20F462}"/>
    <dgm:cxn modelId="{32D8693C-BB1F-4B07-98FF-AE42D7685FEA}" type="presOf" srcId="{DA43934A-3F54-407E-A13A-799AE8522115}" destId="{A13D1AA9-E5B2-4E16-B808-12A3DF5FEF6B}" srcOrd="1" destOrd="0" presId="urn:microsoft.com/office/officeart/2005/8/layout/hList9"/>
    <dgm:cxn modelId="{0DF8B63F-A822-4863-B599-42F7C773C4E5}" type="presOf" srcId="{2A6FEC29-7B71-4338-BEFB-5004D15EEF7B}" destId="{C18903DC-F296-4A08-A009-A3B4857B17A0}" srcOrd="0" destOrd="0" presId="urn:microsoft.com/office/officeart/2005/8/layout/hList9"/>
    <dgm:cxn modelId="{5165C44F-D118-494E-983F-86454B9445B5}" type="presOf" srcId="{05D9FD81-A6D1-440C-B781-8F9B65364206}" destId="{97F74664-DDED-4613-BEE7-72C1CF539FAD}" srcOrd="0" destOrd="0" presId="urn:microsoft.com/office/officeart/2005/8/layout/hList9"/>
    <dgm:cxn modelId="{B0CB757A-5EDD-4B3C-A8F6-825F431BD9F5}" type="presOf" srcId="{DA43934A-3F54-407E-A13A-799AE8522115}" destId="{1C4E3710-DDC1-45C8-8E76-3733022E5A47}" srcOrd="0" destOrd="0" presId="urn:microsoft.com/office/officeart/2005/8/layout/hList9"/>
    <dgm:cxn modelId="{A70483AB-FF6D-4AD0-BAF0-4B4985479883}" type="presOf" srcId="{E42FA062-1CB9-46E6-8A32-630F27C24009}" destId="{9824EB55-2C5A-48CD-AF2C-FF478AA98AB9}" srcOrd="0" destOrd="0" presId="urn:microsoft.com/office/officeart/2005/8/layout/hList9"/>
    <dgm:cxn modelId="{849E74DC-059F-4A88-ABB7-C4C8CEDE0BFB}" type="presOf" srcId="{9C9A93C6-501F-478E-82BF-CBDE386173CC}" destId="{FDE97FB3-46CE-48CE-86EF-D0AF2CA56351}" srcOrd="0" destOrd="0" presId="urn:microsoft.com/office/officeart/2005/8/layout/hList9"/>
    <dgm:cxn modelId="{3F30B9E4-2BA8-455C-8343-EC835FD05378}" srcId="{05D9FD81-A6D1-440C-B781-8F9B65364206}" destId="{2A6FEC29-7B71-4338-BEFB-5004D15EEF7B}" srcOrd="0" destOrd="0" parTransId="{86960379-8AE1-413E-A91F-DC56DF7C734D}" sibTransId="{1325E9CC-D21F-4343-BBC0-9BE7001FB093}"/>
    <dgm:cxn modelId="{05E5E3F0-A582-4E44-B710-DC9A8087ADE4}" srcId="{05D9FD81-A6D1-440C-B781-8F9B65364206}" destId="{9C9A93C6-501F-478E-82BF-CBDE386173CC}" srcOrd="2" destOrd="0" parTransId="{DCD82F80-7667-4040-AD6E-2508EA59CB01}" sibTransId="{46DA056B-311A-43D5-8469-117B3813F297}"/>
    <dgm:cxn modelId="{D5AE58F6-9000-4C0C-A8FA-21BFEFEA931F}" type="presOf" srcId="{C99DA412-CBA3-4769-8630-23D203E259B9}" destId="{93429CDE-0599-4A19-9A30-61931C804594}" srcOrd="1" destOrd="0" presId="urn:microsoft.com/office/officeart/2005/8/layout/hList9"/>
    <dgm:cxn modelId="{626B2AF7-412D-472D-AA18-D863AF7BD7B2}" srcId="{E42FA062-1CB9-46E6-8A32-630F27C24009}" destId="{C99DA412-CBA3-4769-8630-23D203E259B9}" srcOrd="0" destOrd="0" parTransId="{11753858-7E5A-4D73-A6F5-5821FE18EDC2}" sibTransId="{EFBB4D54-AB7E-460C-A990-3147AB107037}"/>
    <dgm:cxn modelId="{D8845C6D-EEE8-4229-8404-FEBA37FF927E}" type="presParOf" srcId="{97F74664-DDED-4613-BEE7-72C1CF539FAD}" destId="{214E4D8A-1A00-4DE6-B36B-77B9F2FCF5C6}" srcOrd="0" destOrd="0" presId="urn:microsoft.com/office/officeart/2005/8/layout/hList9"/>
    <dgm:cxn modelId="{94DA24B4-7A5F-4B6D-852D-4F99E3935494}" type="presParOf" srcId="{97F74664-DDED-4613-BEE7-72C1CF539FAD}" destId="{C24534FE-A4A2-4597-BD2F-E2258B186F50}" srcOrd="1" destOrd="0" presId="urn:microsoft.com/office/officeart/2005/8/layout/hList9"/>
    <dgm:cxn modelId="{E8EFD6BA-E2AE-4324-B67D-17EBF13BF5A3}" type="presParOf" srcId="{C24534FE-A4A2-4597-BD2F-E2258B186F50}" destId="{E7DF388B-24B6-49AF-920C-894CDE107C65}" srcOrd="0" destOrd="0" presId="urn:microsoft.com/office/officeart/2005/8/layout/hList9"/>
    <dgm:cxn modelId="{7DF4EFFC-3359-42ED-93AD-D61C738D23D0}" type="presParOf" srcId="{C24534FE-A4A2-4597-BD2F-E2258B186F50}" destId="{BBCEACC4-0C83-4E06-8D92-966EDF1C9402}" srcOrd="1" destOrd="0" presId="urn:microsoft.com/office/officeart/2005/8/layout/hList9"/>
    <dgm:cxn modelId="{3A87046B-9735-4773-A489-DFA152CE26CF}" type="presParOf" srcId="{BBCEACC4-0C83-4E06-8D92-966EDF1C9402}" destId="{560E3FC4-0275-4D6D-949D-6230BE7516A9}" srcOrd="0" destOrd="0" presId="urn:microsoft.com/office/officeart/2005/8/layout/hList9"/>
    <dgm:cxn modelId="{08059DBF-7D22-4A47-8E48-AB763F11AE98}" type="presParOf" srcId="{BBCEACC4-0C83-4E06-8D92-966EDF1C9402}" destId="{CD053C8E-76B5-405E-AC0B-5119390E05AA}" srcOrd="1" destOrd="0" presId="urn:microsoft.com/office/officeart/2005/8/layout/hList9"/>
    <dgm:cxn modelId="{72AD8A84-01F0-4CDF-A74F-3640962F17E0}" type="presParOf" srcId="{97F74664-DDED-4613-BEE7-72C1CF539FAD}" destId="{11E712B4-D1AE-46B4-BA5F-A333CE954630}" srcOrd="2" destOrd="0" presId="urn:microsoft.com/office/officeart/2005/8/layout/hList9"/>
    <dgm:cxn modelId="{7BE81C69-BA6F-4352-B280-E4CCB551C4C2}" type="presParOf" srcId="{97F74664-DDED-4613-BEE7-72C1CF539FAD}" destId="{C18903DC-F296-4A08-A009-A3B4857B17A0}" srcOrd="3" destOrd="0" presId="urn:microsoft.com/office/officeart/2005/8/layout/hList9"/>
    <dgm:cxn modelId="{3B7279F8-90FE-4BE5-A5CA-6E47C5FB06BE}" type="presParOf" srcId="{97F74664-DDED-4613-BEE7-72C1CF539FAD}" destId="{52C1AFB7-0B47-4A70-9CC0-054C1AB4066A}" srcOrd="4" destOrd="0" presId="urn:microsoft.com/office/officeart/2005/8/layout/hList9"/>
    <dgm:cxn modelId="{E38BED80-6C1D-402F-9B4A-308CFB7D272A}" type="presParOf" srcId="{97F74664-DDED-4613-BEE7-72C1CF539FAD}" destId="{CE52990E-C84A-4C2A-812B-885D1E324674}" srcOrd="5" destOrd="0" presId="urn:microsoft.com/office/officeart/2005/8/layout/hList9"/>
    <dgm:cxn modelId="{81546D6D-DBA6-4113-8225-88AA8406F781}" type="presParOf" srcId="{97F74664-DDED-4613-BEE7-72C1CF539FAD}" destId="{3CD31264-2766-4CDE-B456-EC6082FCB1CD}" srcOrd="6" destOrd="0" presId="urn:microsoft.com/office/officeart/2005/8/layout/hList9"/>
    <dgm:cxn modelId="{6A9D4C53-9829-47B1-A9D1-8758480F5BD7}" type="presParOf" srcId="{3CD31264-2766-4CDE-B456-EC6082FCB1CD}" destId="{7FFA0203-4B3C-4A27-B379-1AC2F2ED5D90}" srcOrd="0" destOrd="0" presId="urn:microsoft.com/office/officeart/2005/8/layout/hList9"/>
    <dgm:cxn modelId="{B4AFF2DC-5906-4372-B2ED-F80F248BDEDF}" type="presParOf" srcId="{3CD31264-2766-4CDE-B456-EC6082FCB1CD}" destId="{72FEC20A-73A3-4410-8742-4A5050C17C07}" srcOrd="1" destOrd="0" presId="urn:microsoft.com/office/officeart/2005/8/layout/hList9"/>
    <dgm:cxn modelId="{855717A1-6503-4830-ABD9-473453BCC368}" type="presParOf" srcId="{72FEC20A-73A3-4410-8742-4A5050C17C07}" destId="{895A8F35-7690-4127-BD7E-0ACCCA5E227D}" srcOrd="0" destOrd="0" presId="urn:microsoft.com/office/officeart/2005/8/layout/hList9"/>
    <dgm:cxn modelId="{9BA6B6B6-3869-4554-815B-B943529CB53A}" type="presParOf" srcId="{72FEC20A-73A3-4410-8742-4A5050C17C07}" destId="{93429CDE-0599-4A19-9A30-61931C804594}" srcOrd="1" destOrd="0" presId="urn:microsoft.com/office/officeart/2005/8/layout/hList9"/>
    <dgm:cxn modelId="{1E5E8072-1760-482C-BED0-8412EDB856A1}" type="presParOf" srcId="{97F74664-DDED-4613-BEE7-72C1CF539FAD}" destId="{3593276E-9147-4B5E-9135-7D72A5254749}" srcOrd="7" destOrd="0" presId="urn:microsoft.com/office/officeart/2005/8/layout/hList9"/>
    <dgm:cxn modelId="{9F36A66D-DCAC-4ED1-A2F4-D574D1C22543}" type="presParOf" srcId="{97F74664-DDED-4613-BEE7-72C1CF539FAD}" destId="{9824EB55-2C5A-48CD-AF2C-FF478AA98AB9}" srcOrd="8" destOrd="0" presId="urn:microsoft.com/office/officeart/2005/8/layout/hList9"/>
    <dgm:cxn modelId="{D34A5893-EE4D-4366-AC44-A817B3EBACB8}" type="presParOf" srcId="{97F74664-DDED-4613-BEE7-72C1CF539FAD}" destId="{B33EF801-7CA2-4AC1-8E25-224D5B4AA9EC}" srcOrd="9" destOrd="0" presId="urn:microsoft.com/office/officeart/2005/8/layout/hList9"/>
    <dgm:cxn modelId="{F2B2C9D2-FB81-4E5E-89EF-AEEBC387F7D5}" type="presParOf" srcId="{97F74664-DDED-4613-BEE7-72C1CF539FAD}" destId="{F831904A-5ACB-4DAD-8A9E-6EF9261FC0D8}" srcOrd="10" destOrd="0" presId="urn:microsoft.com/office/officeart/2005/8/layout/hList9"/>
    <dgm:cxn modelId="{28F384F4-D6FD-4A30-AAAC-01C8D0C30C94}" type="presParOf" srcId="{97F74664-DDED-4613-BEE7-72C1CF539FAD}" destId="{CEDC95C8-4850-4C45-B6BD-0D3E85EE822E}" srcOrd="11" destOrd="0" presId="urn:microsoft.com/office/officeart/2005/8/layout/hList9"/>
    <dgm:cxn modelId="{05453F07-61E3-4AB9-BB87-76DDD91EFEAF}" type="presParOf" srcId="{CEDC95C8-4850-4C45-B6BD-0D3E85EE822E}" destId="{CF8B2C84-DB3A-4442-903B-7D63A3E1DB20}" srcOrd="0" destOrd="0" presId="urn:microsoft.com/office/officeart/2005/8/layout/hList9"/>
    <dgm:cxn modelId="{F0C3FD5E-7CAF-4FE5-A9BD-6679099F97CD}" type="presParOf" srcId="{CEDC95C8-4850-4C45-B6BD-0D3E85EE822E}" destId="{A0F168A4-4DE3-4764-88EA-D77E42B91295}" srcOrd="1" destOrd="0" presId="urn:microsoft.com/office/officeart/2005/8/layout/hList9"/>
    <dgm:cxn modelId="{30F77EFF-F793-4878-B626-C30DC47BCED9}" type="presParOf" srcId="{A0F168A4-4DE3-4764-88EA-D77E42B91295}" destId="{1C4E3710-DDC1-45C8-8E76-3733022E5A47}" srcOrd="0" destOrd="0" presId="urn:microsoft.com/office/officeart/2005/8/layout/hList9"/>
    <dgm:cxn modelId="{8AC07122-A31A-4D13-9200-2DC0D68D8670}" type="presParOf" srcId="{A0F168A4-4DE3-4764-88EA-D77E42B91295}" destId="{A13D1AA9-E5B2-4E16-B808-12A3DF5FEF6B}" srcOrd="1" destOrd="0" presId="urn:microsoft.com/office/officeart/2005/8/layout/hList9"/>
    <dgm:cxn modelId="{4AB3E9F2-A665-465F-B2AC-5BF35278CA1A}" type="presParOf" srcId="{97F74664-DDED-4613-BEE7-72C1CF539FAD}" destId="{A763F9A3-E5E2-42A0-B69D-2119F70FB6FE}" srcOrd="12" destOrd="0" presId="urn:microsoft.com/office/officeart/2005/8/layout/hList9"/>
    <dgm:cxn modelId="{47E83E3D-3F66-47E8-95A4-8B579730310E}" type="presParOf" srcId="{97F74664-DDED-4613-BEE7-72C1CF539FAD}" destId="{FDE97FB3-46CE-48CE-86EF-D0AF2CA56351}" srcOrd="13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6F3C44E-9C73-4BCE-A6C3-081D81A1A047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FCFF53-D2EA-4BCC-A0CF-216B6C38167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CA" sz="2400" dirty="0"/>
            <a:t>Test news dataset was unlabeled and ungrouped</a:t>
          </a:r>
          <a:endParaRPr lang="en-US" sz="2400" dirty="0"/>
        </a:p>
      </dgm:t>
    </dgm:pt>
    <dgm:pt modelId="{53E95C9D-BF27-4593-980A-2E343E30CDFC}" type="parTrans" cxnId="{1F234730-440C-489B-A633-5BF0B3797220}">
      <dgm:prSet/>
      <dgm:spPr/>
      <dgm:t>
        <a:bodyPr/>
        <a:lstStyle/>
        <a:p>
          <a:endParaRPr lang="en-US"/>
        </a:p>
      </dgm:t>
    </dgm:pt>
    <dgm:pt modelId="{CE3E635B-AF8F-4E07-8507-764E84E441B7}" type="sibTrans" cxnId="{1F234730-440C-489B-A633-5BF0B3797220}">
      <dgm:prSet/>
      <dgm:spPr/>
      <dgm:t>
        <a:bodyPr/>
        <a:lstStyle/>
        <a:p>
          <a:endParaRPr lang="en-US"/>
        </a:p>
      </dgm:t>
    </dgm:pt>
    <dgm:pt modelId="{54C9CF76-044D-45BD-85B3-D2D9523940EA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Clustering algorithms such as K-Means can group headlines</a:t>
          </a:r>
          <a:endParaRPr lang="en-US" dirty="0"/>
        </a:p>
      </dgm:t>
    </dgm:pt>
    <dgm:pt modelId="{D6B1F512-E78A-4A1F-ABDA-D76F680F1457}" type="parTrans" cxnId="{97242CC4-4C9A-4C51-B23E-AE54DDA240A2}">
      <dgm:prSet/>
      <dgm:spPr/>
      <dgm:t>
        <a:bodyPr/>
        <a:lstStyle/>
        <a:p>
          <a:endParaRPr lang="en-US"/>
        </a:p>
      </dgm:t>
    </dgm:pt>
    <dgm:pt modelId="{B2F2AA56-EF3D-4806-AEB2-C7D17D59D4E5}" type="sibTrans" cxnId="{97242CC4-4C9A-4C51-B23E-AE54DDA240A2}">
      <dgm:prSet/>
      <dgm:spPr/>
      <dgm:t>
        <a:bodyPr/>
        <a:lstStyle/>
        <a:p>
          <a:endParaRPr lang="en-US"/>
        </a:p>
      </dgm:t>
    </dgm:pt>
    <dgm:pt modelId="{A7CE5290-A151-4634-BE29-FEC936E2B431}">
      <dgm:prSet/>
      <dgm:spPr/>
      <dgm:t>
        <a:bodyPr/>
        <a:lstStyle/>
        <a:p>
          <a:pPr>
            <a:lnSpc>
              <a:spcPct val="100000"/>
            </a:lnSpc>
          </a:pPr>
          <a:r>
            <a:rPr lang="en-CA" dirty="0"/>
            <a:t>The groups can be analyzed to see how it is significant</a:t>
          </a:r>
          <a:endParaRPr lang="en-US" dirty="0"/>
        </a:p>
      </dgm:t>
    </dgm:pt>
    <dgm:pt modelId="{375F2C5E-6D05-4AA7-B82A-536A90BD1236}" type="parTrans" cxnId="{65455069-FD45-45E4-94AF-BB3ABCD67C75}">
      <dgm:prSet/>
      <dgm:spPr/>
      <dgm:t>
        <a:bodyPr/>
        <a:lstStyle/>
        <a:p>
          <a:endParaRPr lang="en-US"/>
        </a:p>
      </dgm:t>
    </dgm:pt>
    <dgm:pt modelId="{F2E34B0D-1D29-49E0-99C8-B83A196BA506}" type="sibTrans" cxnId="{65455069-FD45-45E4-94AF-BB3ABCD67C75}">
      <dgm:prSet/>
      <dgm:spPr/>
      <dgm:t>
        <a:bodyPr/>
        <a:lstStyle/>
        <a:p>
          <a:endParaRPr lang="en-US"/>
        </a:p>
      </dgm:t>
    </dgm:pt>
    <dgm:pt modelId="{142CA389-A54D-4DB0-B535-817DBD02D994}" type="pres">
      <dgm:prSet presAssocID="{76F3C44E-9C73-4BCE-A6C3-081D81A1A047}" presName="root" presStyleCnt="0">
        <dgm:presLayoutVars>
          <dgm:dir/>
          <dgm:resizeHandles val="exact"/>
        </dgm:presLayoutVars>
      </dgm:prSet>
      <dgm:spPr/>
    </dgm:pt>
    <dgm:pt modelId="{6F2DB40D-87DF-49F0-8743-CE225AE576EB}" type="pres">
      <dgm:prSet presAssocID="{A5FCFF53-D2EA-4BCC-A0CF-216B6C38167C}" presName="compNode" presStyleCnt="0"/>
      <dgm:spPr/>
    </dgm:pt>
    <dgm:pt modelId="{46D4DA72-9609-48B9-8D0E-7BFE69A9DB2C}" type="pres">
      <dgm:prSet presAssocID="{A5FCFF53-D2EA-4BCC-A0CF-216B6C38167C}" presName="bgRect" presStyleLbl="bgShp" presStyleIdx="0" presStyleCnt="3"/>
      <dgm:spPr/>
    </dgm:pt>
    <dgm:pt modelId="{BCA5C21C-823E-442B-AFC8-C664A83FE548}" type="pres">
      <dgm:prSet presAssocID="{A5FCFF53-D2EA-4BCC-A0CF-216B6C38167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D159D61F-9DA1-4505-9099-2B296F39E07F}" type="pres">
      <dgm:prSet presAssocID="{A5FCFF53-D2EA-4BCC-A0CF-216B6C38167C}" presName="spaceRect" presStyleCnt="0"/>
      <dgm:spPr/>
    </dgm:pt>
    <dgm:pt modelId="{40D6E955-049D-44F7-AE6A-AA5EA65EF9FF}" type="pres">
      <dgm:prSet presAssocID="{A5FCFF53-D2EA-4BCC-A0CF-216B6C38167C}" presName="parTx" presStyleLbl="revTx" presStyleIdx="0" presStyleCnt="3">
        <dgm:presLayoutVars>
          <dgm:chMax val="0"/>
          <dgm:chPref val="0"/>
        </dgm:presLayoutVars>
      </dgm:prSet>
      <dgm:spPr/>
    </dgm:pt>
    <dgm:pt modelId="{B47D23C6-9A00-4352-801A-785A37B58379}" type="pres">
      <dgm:prSet presAssocID="{CE3E635B-AF8F-4E07-8507-764E84E441B7}" presName="sibTrans" presStyleCnt="0"/>
      <dgm:spPr/>
    </dgm:pt>
    <dgm:pt modelId="{BE8FD911-5C5B-434F-A2AA-8C5AE316ECD2}" type="pres">
      <dgm:prSet presAssocID="{54C9CF76-044D-45BD-85B3-D2D9523940EA}" presName="compNode" presStyleCnt="0"/>
      <dgm:spPr/>
    </dgm:pt>
    <dgm:pt modelId="{CBF1B86B-77FF-4ECE-98DC-53E5F2D25101}" type="pres">
      <dgm:prSet presAssocID="{54C9CF76-044D-45BD-85B3-D2D9523940EA}" presName="bgRect" presStyleLbl="bgShp" presStyleIdx="1" presStyleCnt="3"/>
      <dgm:spPr/>
    </dgm:pt>
    <dgm:pt modelId="{77880FBE-8144-4E1A-A741-104C6FDB5367}" type="pres">
      <dgm:prSet presAssocID="{54C9CF76-044D-45BD-85B3-D2D9523940E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C6C7C1D2-973F-4060-A7F8-8593615FD7FC}" type="pres">
      <dgm:prSet presAssocID="{54C9CF76-044D-45BD-85B3-D2D9523940EA}" presName="spaceRect" presStyleCnt="0"/>
      <dgm:spPr/>
    </dgm:pt>
    <dgm:pt modelId="{A6DB2260-32B6-4A63-8FD2-ADFCB01605C3}" type="pres">
      <dgm:prSet presAssocID="{54C9CF76-044D-45BD-85B3-D2D9523940EA}" presName="parTx" presStyleLbl="revTx" presStyleIdx="1" presStyleCnt="3">
        <dgm:presLayoutVars>
          <dgm:chMax val="0"/>
          <dgm:chPref val="0"/>
        </dgm:presLayoutVars>
      </dgm:prSet>
      <dgm:spPr/>
    </dgm:pt>
    <dgm:pt modelId="{75E2324B-26CA-460E-9EB9-41FF3DEDB327}" type="pres">
      <dgm:prSet presAssocID="{B2F2AA56-EF3D-4806-AEB2-C7D17D59D4E5}" presName="sibTrans" presStyleCnt="0"/>
      <dgm:spPr/>
    </dgm:pt>
    <dgm:pt modelId="{70D8F5E7-25B5-4952-BDCC-5553629C1258}" type="pres">
      <dgm:prSet presAssocID="{A7CE5290-A151-4634-BE29-FEC936E2B431}" presName="compNode" presStyleCnt="0"/>
      <dgm:spPr/>
    </dgm:pt>
    <dgm:pt modelId="{B857EE3F-EE40-4FE1-A5ED-796EBA1F0DA5}" type="pres">
      <dgm:prSet presAssocID="{A7CE5290-A151-4634-BE29-FEC936E2B431}" presName="bgRect" presStyleLbl="bgShp" presStyleIdx="2" presStyleCnt="3"/>
      <dgm:spPr/>
    </dgm:pt>
    <dgm:pt modelId="{DCEAB1A4-8800-4BD1-A0EE-5E5ECE051B4B}" type="pres">
      <dgm:prSet presAssocID="{A7CE5290-A151-4634-BE29-FEC936E2B43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303591DD-C477-4BD1-B8A9-E63A13646EB2}" type="pres">
      <dgm:prSet presAssocID="{A7CE5290-A151-4634-BE29-FEC936E2B431}" presName="spaceRect" presStyleCnt="0"/>
      <dgm:spPr/>
    </dgm:pt>
    <dgm:pt modelId="{C16946B6-B40D-4ED4-B0B2-69BD4A0A65A4}" type="pres">
      <dgm:prSet presAssocID="{A7CE5290-A151-4634-BE29-FEC936E2B43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1F234730-440C-489B-A633-5BF0B3797220}" srcId="{76F3C44E-9C73-4BCE-A6C3-081D81A1A047}" destId="{A5FCFF53-D2EA-4BCC-A0CF-216B6C38167C}" srcOrd="0" destOrd="0" parTransId="{53E95C9D-BF27-4593-980A-2E343E30CDFC}" sibTransId="{CE3E635B-AF8F-4E07-8507-764E84E441B7}"/>
    <dgm:cxn modelId="{275E6032-66E5-4A58-AB22-C589421B4D27}" type="presOf" srcId="{A7CE5290-A151-4634-BE29-FEC936E2B431}" destId="{C16946B6-B40D-4ED4-B0B2-69BD4A0A65A4}" srcOrd="0" destOrd="0" presId="urn:microsoft.com/office/officeart/2018/2/layout/IconVerticalSolidList"/>
    <dgm:cxn modelId="{65455069-FD45-45E4-94AF-BB3ABCD67C75}" srcId="{76F3C44E-9C73-4BCE-A6C3-081D81A1A047}" destId="{A7CE5290-A151-4634-BE29-FEC936E2B431}" srcOrd="2" destOrd="0" parTransId="{375F2C5E-6D05-4AA7-B82A-536A90BD1236}" sibTransId="{F2E34B0D-1D29-49E0-99C8-B83A196BA506}"/>
    <dgm:cxn modelId="{97242CC4-4C9A-4C51-B23E-AE54DDA240A2}" srcId="{76F3C44E-9C73-4BCE-A6C3-081D81A1A047}" destId="{54C9CF76-044D-45BD-85B3-D2D9523940EA}" srcOrd="1" destOrd="0" parTransId="{D6B1F512-E78A-4A1F-ABDA-D76F680F1457}" sibTransId="{B2F2AA56-EF3D-4806-AEB2-C7D17D59D4E5}"/>
    <dgm:cxn modelId="{293674CE-7E68-4E3D-B37B-2644180E15DF}" type="presOf" srcId="{54C9CF76-044D-45BD-85B3-D2D9523940EA}" destId="{A6DB2260-32B6-4A63-8FD2-ADFCB01605C3}" srcOrd="0" destOrd="0" presId="urn:microsoft.com/office/officeart/2018/2/layout/IconVerticalSolidList"/>
    <dgm:cxn modelId="{135F0EDE-A01A-4747-A2A7-3F3CC45C3288}" type="presOf" srcId="{76F3C44E-9C73-4BCE-A6C3-081D81A1A047}" destId="{142CA389-A54D-4DB0-B535-817DBD02D994}" srcOrd="0" destOrd="0" presId="urn:microsoft.com/office/officeart/2018/2/layout/IconVerticalSolidList"/>
    <dgm:cxn modelId="{3B85ECE2-B0CF-40F6-A3FC-7F5704D1C2AB}" type="presOf" srcId="{A5FCFF53-D2EA-4BCC-A0CF-216B6C38167C}" destId="{40D6E955-049D-44F7-AE6A-AA5EA65EF9FF}" srcOrd="0" destOrd="0" presId="urn:microsoft.com/office/officeart/2018/2/layout/IconVerticalSolidList"/>
    <dgm:cxn modelId="{895842B4-19E7-46D5-A825-61B5E53873BD}" type="presParOf" srcId="{142CA389-A54D-4DB0-B535-817DBD02D994}" destId="{6F2DB40D-87DF-49F0-8743-CE225AE576EB}" srcOrd="0" destOrd="0" presId="urn:microsoft.com/office/officeart/2018/2/layout/IconVerticalSolidList"/>
    <dgm:cxn modelId="{15B505E0-0EFD-4399-8468-13670EF819D7}" type="presParOf" srcId="{6F2DB40D-87DF-49F0-8743-CE225AE576EB}" destId="{46D4DA72-9609-48B9-8D0E-7BFE69A9DB2C}" srcOrd="0" destOrd="0" presId="urn:microsoft.com/office/officeart/2018/2/layout/IconVerticalSolidList"/>
    <dgm:cxn modelId="{1EFB2E05-8152-43C5-8184-EEDE165A1D6F}" type="presParOf" srcId="{6F2DB40D-87DF-49F0-8743-CE225AE576EB}" destId="{BCA5C21C-823E-442B-AFC8-C664A83FE548}" srcOrd="1" destOrd="0" presId="urn:microsoft.com/office/officeart/2018/2/layout/IconVerticalSolidList"/>
    <dgm:cxn modelId="{378BC9D4-51A4-4A7E-B1B6-5D949AAA5C7E}" type="presParOf" srcId="{6F2DB40D-87DF-49F0-8743-CE225AE576EB}" destId="{D159D61F-9DA1-4505-9099-2B296F39E07F}" srcOrd="2" destOrd="0" presId="urn:microsoft.com/office/officeart/2018/2/layout/IconVerticalSolidList"/>
    <dgm:cxn modelId="{017EE9D0-60A0-4BA0-ACD6-61DA9C53D27C}" type="presParOf" srcId="{6F2DB40D-87DF-49F0-8743-CE225AE576EB}" destId="{40D6E955-049D-44F7-AE6A-AA5EA65EF9FF}" srcOrd="3" destOrd="0" presId="urn:microsoft.com/office/officeart/2018/2/layout/IconVerticalSolidList"/>
    <dgm:cxn modelId="{D3B1A922-809D-4CAA-8A80-FE26527E27C3}" type="presParOf" srcId="{142CA389-A54D-4DB0-B535-817DBD02D994}" destId="{B47D23C6-9A00-4352-801A-785A37B58379}" srcOrd="1" destOrd="0" presId="urn:microsoft.com/office/officeart/2018/2/layout/IconVerticalSolidList"/>
    <dgm:cxn modelId="{43FEFBB0-FB66-489B-99B1-739E27F6307E}" type="presParOf" srcId="{142CA389-A54D-4DB0-B535-817DBD02D994}" destId="{BE8FD911-5C5B-434F-A2AA-8C5AE316ECD2}" srcOrd="2" destOrd="0" presId="urn:microsoft.com/office/officeart/2018/2/layout/IconVerticalSolidList"/>
    <dgm:cxn modelId="{1C35D9AB-DE94-4427-9652-8E7B47764E15}" type="presParOf" srcId="{BE8FD911-5C5B-434F-A2AA-8C5AE316ECD2}" destId="{CBF1B86B-77FF-4ECE-98DC-53E5F2D25101}" srcOrd="0" destOrd="0" presId="urn:microsoft.com/office/officeart/2018/2/layout/IconVerticalSolidList"/>
    <dgm:cxn modelId="{A763772C-244F-4328-85C5-FFB17DA7BD06}" type="presParOf" srcId="{BE8FD911-5C5B-434F-A2AA-8C5AE316ECD2}" destId="{77880FBE-8144-4E1A-A741-104C6FDB5367}" srcOrd="1" destOrd="0" presId="urn:microsoft.com/office/officeart/2018/2/layout/IconVerticalSolidList"/>
    <dgm:cxn modelId="{756D9E28-7A0B-442E-9749-42A1D7F4E19B}" type="presParOf" srcId="{BE8FD911-5C5B-434F-A2AA-8C5AE316ECD2}" destId="{C6C7C1D2-973F-4060-A7F8-8593615FD7FC}" srcOrd="2" destOrd="0" presId="urn:microsoft.com/office/officeart/2018/2/layout/IconVerticalSolidList"/>
    <dgm:cxn modelId="{714D79DE-76CE-4DC9-91D4-46EE92997873}" type="presParOf" srcId="{BE8FD911-5C5B-434F-A2AA-8C5AE316ECD2}" destId="{A6DB2260-32B6-4A63-8FD2-ADFCB01605C3}" srcOrd="3" destOrd="0" presId="urn:microsoft.com/office/officeart/2018/2/layout/IconVerticalSolidList"/>
    <dgm:cxn modelId="{E2CC9257-10DB-4A48-B5DC-1BD57F308616}" type="presParOf" srcId="{142CA389-A54D-4DB0-B535-817DBD02D994}" destId="{75E2324B-26CA-460E-9EB9-41FF3DEDB327}" srcOrd="3" destOrd="0" presId="urn:microsoft.com/office/officeart/2018/2/layout/IconVerticalSolidList"/>
    <dgm:cxn modelId="{EC323DBE-0970-4C31-B9FC-D28795E0356A}" type="presParOf" srcId="{142CA389-A54D-4DB0-B535-817DBD02D994}" destId="{70D8F5E7-25B5-4952-BDCC-5553629C1258}" srcOrd="4" destOrd="0" presId="urn:microsoft.com/office/officeart/2018/2/layout/IconVerticalSolidList"/>
    <dgm:cxn modelId="{13DEAE9F-93FC-4CA9-8DBA-987832A24DAA}" type="presParOf" srcId="{70D8F5E7-25B5-4952-BDCC-5553629C1258}" destId="{B857EE3F-EE40-4FE1-A5ED-796EBA1F0DA5}" srcOrd="0" destOrd="0" presId="urn:microsoft.com/office/officeart/2018/2/layout/IconVerticalSolidList"/>
    <dgm:cxn modelId="{9A85E877-4DB7-41E0-9C07-024AE4702C26}" type="presParOf" srcId="{70D8F5E7-25B5-4952-BDCC-5553629C1258}" destId="{DCEAB1A4-8800-4BD1-A0EE-5E5ECE051B4B}" srcOrd="1" destOrd="0" presId="urn:microsoft.com/office/officeart/2018/2/layout/IconVerticalSolidList"/>
    <dgm:cxn modelId="{F7C88785-AC06-4A2D-A9D4-29E2D2C74B16}" type="presParOf" srcId="{70D8F5E7-25B5-4952-BDCC-5553629C1258}" destId="{303591DD-C477-4BD1-B8A9-E63A13646EB2}" srcOrd="2" destOrd="0" presId="urn:microsoft.com/office/officeart/2018/2/layout/IconVerticalSolidList"/>
    <dgm:cxn modelId="{C0B3428F-38CA-4E20-B4B3-7534AE8D7E67}" type="presParOf" srcId="{70D8F5E7-25B5-4952-BDCC-5553629C1258}" destId="{C16946B6-B40D-4ED4-B0B2-69BD4A0A65A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DA8FAF1-8423-4E94-9CC0-2247B0C653A3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77FEACC5-39CA-42BA-8C9F-0C749E9E42E8}">
      <dgm:prSet custT="1"/>
      <dgm:spPr/>
      <dgm:t>
        <a:bodyPr/>
        <a:lstStyle/>
        <a:p>
          <a:r>
            <a:rPr lang="en-CA" sz="2400" dirty="0"/>
            <a:t>Slide 1 – Filip Mishevski</a:t>
          </a:r>
          <a:endParaRPr lang="en-US" sz="2400" dirty="0"/>
        </a:p>
      </dgm:t>
    </dgm:pt>
    <dgm:pt modelId="{4E2FB78D-51B6-4263-9AEE-AE14C9A5DA01}" type="parTrans" cxnId="{B694ECF7-CDD9-429E-9406-F0CAD42ABE6C}">
      <dgm:prSet/>
      <dgm:spPr/>
      <dgm:t>
        <a:bodyPr/>
        <a:lstStyle/>
        <a:p>
          <a:endParaRPr lang="en-US"/>
        </a:p>
      </dgm:t>
    </dgm:pt>
    <dgm:pt modelId="{A2132B50-0944-43AD-A257-7859179F0205}" type="sibTrans" cxnId="{B694ECF7-CDD9-429E-9406-F0CAD42ABE6C}">
      <dgm:prSet/>
      <dgm:spPr/>
      <dgm:t>
        <a:bodyPr/>
        <a:lstStyle/>
        <a:p>
          <a:endParaRPr lang="en-US"/>
        </a:p>
      </dgm:t>
    </dgm:pt>
    <dgm:pt modelId="{D348CAA6-26FD-4C5A-BC78-E7E07F27F287}">
      <dgm:prSet custT="1"/>
      <dgm:spPr/>
      <dgm:t>
        <a:bodyPr/>
        <a:lstStyle/>
        <a:p>
          <a:r>
            <a:rPr lang="en-CA" sz="2400" dirty="0"/>
            <a:t>Slide 3 – Craig Whitehead (L)</a:t>
          </a:r>
          <a:r>
            <a:rPr lang="en-US" sz="2400" dirty="0"/>
            <a:t>, Logan Weaver (M), Omid Armin (R)</a:t>
          </a:r>
        </a:p>
      </dgm:t>
    </dgm:pt>
    <dgm:pt modelId="{7B4D969D-9BEC-4193-86EF-082B87F23732}" type="parTrans" cxnId="{AAB4559C-C270-4BA5-8AEB-8F652308A23E}">
      <dgm:prSet/>
      <dgm:spPr/>
      <dgm:t>
        <a:bodyPr/>
        <a:lstStyle/>
        <a:p>
          <a:endParaRPr lang="en-US"/>
        </a:p>
      </dgm:t>
    </dgm:pt>
    <dgm:pt modelId="{B68DBA82-6B1F-4F44-B312-1EC0FD8C22CF}" type="sibTrans" cxnId="{AAB4559C-C270-4BA5-8AEB-8F652308A23E}">
      <dgm:prSet/>
      <dgm:spPr/>
      <dgm:t>
        <a:bodyPr/>
        <a:lstStyle/>
        <a:p>
          <a:endParaRPr lang="en-US"/>
        </a:p>
      </dgm:t>
    </dgm:pt>
    <dgm:pt modelId="{3BF52045-F123-49EB-AA0A-90090F24BF11}">
      <dgm:prSet custT="1"/>
      <dgm:spPr/>
      <dgm:t>
        <a:bodyPr/>
        <a:lstStyle/>
        <a:p>
          <a:r>
            <a:rPr lang="en-US" sz="2400" dirty="0"/>
            <a:t>Slide 12 – Safar Safarov</a:t>
          </a:r>
        </a:p>
      </dgm:t>
    </dgm:pt>
    <dgm:pt modelId="{A558F8A4-1E0A-44C7-922D-D7688B088D22}" type="parTrans" cxnId="{AEAF1288-93D7-4B90-837F-8B1671495C09}">
      <dgm:prSet/>
      <dgm:spPr/>
      <dgm:t>
        <a:bodyPr/>
        <a:lstStyle/>
        <a:p>
          <a:endParaRPr lang="en-US"/>
        </a:p>
      </dgm:t>
    </dgm:pt>
    <dgm:pt modelId="{A04032EA-970A-4B54-A44F-2F017FD404EE}" type="sibTrans" cxnId="{AEAF1288-93D7-4B90-837F-8B1671495C09}">
      <dgm:prSet/>
      <dgm:spPr/>
      <dgm:t>
        <a:bodyPr/>
        <a:lstStyle/>
        <a:p>
          <a:endParaRPr lang="en-US"/>
        </a:p>
      </dgm:t>
    </dgm:pt>
    <dgm:pt modelId="{B015ACF7-FC77-415A-8963-3859ABF375D8}" type="pres">
      <dgm:prSet presAssocID="{7DA8FAF1-8423-4E94-9CC0-2247B0C653A3}" presName="vert0" presStyleCnt="0">
        <dgm:presLayoutVars>
          <dgm:dir/>
          <dgm:animOne val="branch"/>
          <dgm:animLvl val="lvl"/>
        </dgm:presLayoutVars>
      </dgm:prSet>
      <dgm:spPr/>
    </dgm:pt>
    <dgm:pt modelId="{ACD381BE-67F4-40FE-A369-F1D0DDF46479}" type="pres">
      <dgm:prSet presAssocID="{77FEACC5-39CA-42BA-8C9F-0C749E9E42E8}" presName="thickLine" presStyleLbl="alignNode1" presStyleIdx="0" presStyleCnt="3"/>
      <dgm:spPr/>
    </dgm:pt>
    <dgm:pt modelId="{C9A7ADD6-BA6B-46D7-96EB-EB82B9E19228}" type="pres">
      <dgm:prSet presAssocID="{77FEACC5-39CA-42BA-8C9F-0C749E9E42E8}" presName="horz1" presStyleCnt="0"/>
      <dgm:spPr/>
    </dgm:pt>
    <dgm:pt modelId="{864C714A-682D-4277-B509-C7FEA3DE602C}" type="pres">
      <dgm:prSet presAssocID="{77FEACC5-39CA-42BA-8C9F-0C749E9E42E8}" presName="tx1" presStyleLbl="revTx" presStyleIdx="0" presStyleCnt="3"/>
      <dgm:spPr/>
    </dgm:pt>
    <dgm:pt modelId="{4925CB7A-7759-400B-A6B0-F49D563B2231}" type="pres">
      <dgm:prSet presAssocID="{77FEACC5-39CA-42BA-8C9F-0C749E9E42E8}" presName="vert1" presStyleCnt="0"/>
      <dgm:spPr/>
    </dgm:pt>
    <dgm:pt modelId="{D060F49B-7695-4B99-9EAA-E9C234E563B6}" type="pres">
      <dgm:prSet presAssocID="{D348CAA6-26FD-4C5A-BC78-E7E07F27F287}" presName="thickLine" presStyleLbl="alignNode1" presStyleIdx="1" presStyleCnt="3"/>
      <dgm:spPr/>
    </dgm:pt>
    <dgm:pt modelId="{C74919CF-0890-4AAC-8291-993454115255}" type="pres">
      <dgm:prSet presAssocID="{D348CAA6-26FD-4C5A-BC78-E7E07F27F287}" presName="horz1" presStyleCnt="0"/>
      <dgm:spPr/>
    </dgm:pt>
    <dgm:pt modelId="{471580C5-2A6D-48FB-A850-B55AF6A6BD05}" type="pres">
      <dgm:prSet presAssocID="{D348CAA6-26FD-4C5A-BC78-E7E07F27F287}" presName="tx1" presStyleLbl="revTx" presStyleIdx="1" presStyleCnt="3"/>
      <dgm:spPr/>
    </dgm:pt>
    <dgm:pt modelId="{23DBD017-F761-47DA-8811-E8C518FC5F19}" type="pres">
      <dgm:prSet presAssocID="{D348CAA6-26FD-4C5A-BC78-E7E07F27F287}" presName="vert1" presStyleCnt="0"/>
      <dgm:spPr/>
    </dgm:pt>
    <dgm:pt modelId="{6E97551D-9736-498B-8BD1-4A8976CD6DEC}" type="pres">
      <dgm:prSet presAssocID="{3BF52045-F123-49EB-AA0A-90090F24BF11}" presName="thickLine" presStyleLbl="alignNode1" presStyleIdx="2" presStyleCnt="3"/>
      <dgm:spPr/>
    </dgm:pt>
    <dgm:pt modelId="{A354663A-AFAB-4E59-B9BC-849DF6D4B0E0}" type="pres">
      <dgm:prSet presAssocID="{3BF52045-F123-49EB-AA0A-90090F24BF11}" presName="horz1" presStyleCnt="0"/>
      <dgm:spPr/>
    </dgm:pt>
    <dgm:pt modelId="{747D881D-296B-4E22-9D3D-E843C5DF1D94}" type="pres">
      <dgm:prSet presAssocID="{3BF52045-F123-49EB-AA0A-90090F24BF11}" presName="tx1" presStyleLbl="revTx" presStyleIdx="2" presStyleCnt="3"/>
      <dgm:spPr/>
    </dgm:pt>
    <dgm:pt modelId="{AD669F1A-C3D4-4941-A6D3-6D47BA6969B4}" type="pres">
      <dgm:prSet presAssocID="{3BF52045-F123-49EB-AA0A-90090F24BF11}" presName="vert1" presStyleCnt="0"/>
      <dgm:spPr/>
    </dgm:pt>
  </dgm:ptLst>
  <dgm:cxnLst>
    <dgm:cxn modelId="{1DAE5031-8593-48A4-B0E9-16D0E20D8974}" type="presOf" srcId="{D348CAA6-26FD-4C5A-BC78-E7E07F27F287}" destId="{471580C5-2A6D-48FB-A850-B55AF6A6BD05}" srcOrd="0" destOrd="0" presId="urn:microsoft.com/office/officeart/2008/layout/LinedList"/>
    <dgm:cxn modelId="{AEAF1288-93D7-4B90-837F-8B1671495C09}" srcId="{7DA8FAF1-8423-4E94-9CC0-2247B0C653A3}" destId="{3BF52045-F123-49EB-AA0A-90090F24BF11}" srcOrd="2" destOrd="0" parTransId="{A558F8A4-1E0A-44C7-922D-D7688B088D22}" sibTransId="{A04032EA-970A-4B54-A44F-2F017FD404EE}"/>
    <dgm:cxn modelId="{4B58C48A-D694-412D-92F3-D87F528571F1}" type="presOf" srcId="{77FEACC5-39CA-42BA-8C9F-0C749E9E42E8}" destId="{864C714A-682D-4277-B509-C7FEA3DE602C}" srcOrd="0" destOrd="0" presId="urn:microsoft.com/office/officeart/2008/layout/LinedList"/>
    <dgm:cxn modelId="{AAB4559C-C270-4BA5-8AEB-8F652308A23E}" srcId="{7DA8FAF1-8423-4E94-9CC0-2247B0C653A3}" destId="{D348CAA6-26FD-4C5A-BC78-E7E07F27F287}" srcOrd="1" destOrd="0" parTransId="{7B4D969D-9BEC-4193-86EF-082B87F23732}" sibTransId="{B68DBA82-6B1F-4F44-B312-1EC0FD8C22CF}"/>
    <dgm:cxn modelId="{BE8311C7-4E38-4572-B3E8-DD1B1CC0A73F}" type="presOf" srcId="{7DA8FAF1-8423-4E94-9CC0-2247B0C653A3}" destId="{B015ACF7-FC77-415A-8963-3859ABF375D8}" srcOrd="0" destOrd="0" presId="urn:microsoft.com/office/officeart/2008/layout/LinedList"/>
    <dgm:cxn modelId="{B3ABF2D0-C3B4-4703-BF7D-D0C595DB3957}" type="presOf" srcId="{3BF52045-F123-49EB-AA0A-90090F24BF11}" destId="{747D881D-296B-4E22-9D3D-E843C5DF1D94}" srcOrd="0" destOrd="0" presId="urn:microsoft.com/office/officeart/2008/layout/LinedList"/>
    <dgm:cxn modelId="{B694ECF7-CDD9-429E-9406-F0CAD42ABE6C}" srcId="{7DA8FAF1-8423-4E94-9CC0-2247B0C653A3}" destId="{77FEACC5-39CA-42BA-8C9F-0C749E9E42E8}" srcOrd="0" destOrd="0" parTransId="{4E2FB78D-51B6-4263-9AEE-AE14C9A5DA01}" sibTransId="{A2132B50-0944-43AD-A257-7859179F0205}"/>
    <dgm:cxn modelId="{12684B8B-43DD-4C22-9994-A13EE204BBE5}" type="presParOf" srcId="{B015ACF7-FC77-415A-8963-3859ABF375D8}" destId="{ACD381BE-67F4-40FE-A369-F1D0DDF46479}" srcOrd="0" destOrd="0" presId="urn:microsoft.com/office/officeart/2008/layout/LinedList"/>
    <dgm:cxn modelId="{011F75A6-5063-4898-AE33-0C7585233D35}" type="presParOf" srcId="{B015ACF7-FC77-415A-8963-3859ABF375D8}" destId="{C9A7ADD6-BA6B-46D7-96EB-EB82B9E19228}" srcOrd="1" destOrd="0" presId="urn:microsoft.com/office/officeart/2008/layout/LinedList"/>
    <dgm:cxn modelId="{384C9DB7-84F6-4B9F-9FEA-F481B83BFC39}" type="presParOf" srcId="{C9A7ADD6-BA6B-46D7-96EB-EB82B9E19228}" destId="{864C714A-682D-4277-B509-C7FEA3DE602C}" srcOrd="0" destOrd="0" presId="urn:microsoft.com/office/officeart/2008/layout/LinedList"/>
    <dgm:cxn modelId="{D05724D5-5541-485A-AE12-E205BF1B2843}" type="presParOf" srcId="{C9A7ADD6-BA6B-46D7-96EB-EB82B9E19228}" destId="{4925CB7A-7759-400B-A6B0-F49D563B2231}" srcOrd="1" destOrd="0" presId="urn:microsoft.com/office/officeart/2008/layout/LinedList"/>
    <dgm:cxn modelId="{95D6B9E3-D26B-471F-96CF-91643D7A41DF}" type="presParOf" srcId="{B015ACF7-FC77-415A-8963-3859ABF375D8}" destId="{D060F49B-7695-4B99-9EAA-E9C234E563B6}" srcOrd="2" destOrd="0" presId="urn:microsoft.com/office/officeart/2008/layout/LinedList"/>
    <dgm:cxn modelId="{EAF961E5-71D9-49AC-B687-A07BA21768BF}" type="presParOf" srcId="{B015ACF7-FC77-415A-8963-3859ABF375D8}" destId="{C74919CF-0890-4AAC-8291-993454115255}" srcOrd="3" destOrd="0" presId="urn:microsoft.com/office/officeart/2008/layout/LinedList"/>
    <dgm:cxn modelId="{F7F3129B-1B19-41BD-953D-A58B42DAE73D}" type="presParOf" srcId="{C74919CF-0890-4AAC-8291-993454115255}" destId="{471580C5-2A6D-48FB-A850-B55AF6A6BD05}" srcOrd="0" destOrd="0" presId="urn:microsoft.com/office/officeart/2008/layout/LinedList"/>
    <dgm:cxn modelId="{B62138E2-0085-49F5-A1ED-389725B6FCF2}" type="presParOf" srcId="{C74919CF-0890-4AAC-8291-993454115255}" destId="{23DBD017-F761-47DA-8811-E8C518FC5F19}" srcOrd="1" destOrd="0" presId="urn:microsoft.com/office/officeart/2008/layout/LinedList"/>
    <dgm:cxn modelId="{89F985E2-4196-41B0-A1B4-300C27E1DC29}" type="presParOf" srcId="{B015ACF7-FC77-415A-8963-3859ABF375D8}" destId="{6E97551D-9736-498B-8BD1-4A8976CD6DEC}" srcOrd="4" destOrd="0" presId="urn:microsoft.com/office/officeart/2008/layout/LinedList"/>
    <dgm:cxn modelId="{2A6F25DB-BEAC-484E-B586-3C601B718625}" type="presParOf" srcId="{B015ACF7-FC77-415A-8963-3859ABF375D8}" destId="{A354663A-AFAB-4E59-B9BC-849DF6D4B0E0}" srcOrd="5" destOrd="0" presId="urn:microsoft.com/office/officeart/2008/layout/LinedList"/>
    <dgm:cxn modelId="{9D0BA4F1-A188-4328-BE0E-4887F45AB57D}" type="presParOf" srcId="{A354663A-AFAB-4E59-B9BC-849DF6D4B0E0}" destId="{747D881D-296B-4E22-9D3D-E843C5DF1D94}" srcOrd="0" destOrd="0" presId="urn:microsoft.com/office/officeart/2008/layout/LinedList"/>
    <dgm:cxn modelId="{37EE6613-7175-44FA-B1F3-D8C832AEC0F6}" type="presParOf" srcId="{A354663A-AFAB-4E59-B9BC-849DF6D4B0E0}" destId="{AD669F1A-C3D4-4941-A6D3-6D47BA6969B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68B371-2815-4661-9209-F8A29814ADCC}">
      <dsp:nvSpPr>
        <dsp:cNvPr id="0" name=""/>
        <dsp:cNvSpPr/>
      </dsp:nvSpPr>
      <dsp:spPr>
        <a:xfrm>
          <a:off x="0" y="2103437"/>
          <a:ext cx="10543032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E37A6A-8F95-4F28-92FC-1FE8089D7DAF}">
      <dsp:nvSpPr>
        <dsp:cNvPr id="0" name=""/>
        <dsp:cNvSpPr/>
      </dsp:nvSpPr>
      <dsp:spPr>
        <a:xfrm>
          <a:off x="215802" y="1304131"/>
          <a:ext cx="3089602" cy="504825"/>
        </a:xfrm>
        <a:prstGeom prst="rect">
          <a:avLst/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101600" rIns="101600" bIns="1016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Collecting Data</a:t>
          </a:r>
        </a:p>
      </dsp:txBody>
      <dsp:txXfrm>
        <a:off x="215802" y="1304131"/>
        <a:ext cx="3089602" cy="504825"/>
      </dsp:txXfrm>
    </dsp:sp>
    <dsp:sp modelId="{255B3FC7-BD87-4810-87ED-7952D0F23157}">
      <dsp:nvSpPr>
        <dsp:cNvPr id="0" name=""/>
        <dsp:cNvSpPr/>
      </dsp:nvSpPr>
      <dsp:spPr>
        <a:xfrm>
          <a:off x="215802" y="398167"/>
          <a:ext cx="3089602" cy="905963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925" tIns="161925" rIns="161925" bIns="16192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u="none" kern="1200" dirty="0"/>
            <a:t>- Baseline from News API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- News Dataset from Kaggle</a:t>
          </a:r>
          <a:endParaRPr lang="en-US" sz="1700" kern="1200" dirty="0"/>
        </a:p>
      </dsp:txBody>
      <dsp:txXfrm>
        <a:off x="215802" y="398167"/>
        <a:ext cx="3089602" cy="905963"/>
      </dsp:txXfrm>
    </dsp:sp>
    <dsp:sp modelId="{DF478A7F-4668-4E0A-86F7-C1205CF5AA73}">
      <dsp:nvSpPr>
        <dsp:cNvPr id="0" name=""/>
        <dsp:cNvSpPr/>
      </dsp:nvSpPr>
      <dsp:spPr>
        <a:xfrm>
          <a:off x="1760603" y="1808956"/>
          <a:ext cx="0" cy="294481"/>
        </a:xfrm>
        <a:prstGeom prst="line">
          <a:avLst/>
        </a:prstGeom>
        <a:noFill/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0971D8-F05B-4392-88C0-D9921BB5F6B0}">
      <dsp:nvSpPr>
        <dsp:cNvPr id="0" name=""/>
        <dsp:cNvSpPr/>
      </dsp:nvSpPr>
      <dsp:spPr>
        <a:xfrm>
          <a:off x="1971258" y="2397918"/>
          <a:ext cx="3089602" cy="504825"/>
        </a:xfrm>
        <a:prstGeom prst="rect">
          <a:avLst/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101600" rIns="101600" bIns="1016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Creating Features</a:t>
          </a:r>
        </a:p>
      </dsp:txBody>
      <dsp:txXfrm>
        <a:off x="1971258" y="2397918"/>
        <a:ext cx="3089602" cy="504825"/>
      </dsp:txXfrm>
    </dsp:sp>
    <dsp:sp modelId="{1D60394B-1800-4790-9694-08B1C1D1B34D}">
      <dsp:nvSpPr>
        <dsp:cNvPr id="0" name=""/>
        <dsp:cNvSpPr/>
      </dsp:nvSpPr>
      <dsp:spPr>
        <a:xfrm>
          <a:off x="1971258" y="2902743"/>
          <a:ext cx="3089602" cy="905963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925" tIns="161925" rIns="161925" bIns="16192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u="none" kern="1200" dirty="0"/>
            <a:t>- Sentence Characteristics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u="none" kern="1200" dirty="0"/>
            <a:t>- Word Quality </a:t>
          </a:r>
          <a:endParaRPr lang="en-US" sz="1700" kern="1200" dirty="0"/>
        </a:p>
      </dsp:txBody>
      <dsp:txXfrm>
        <a:off x="1971258" y="2902743"/>
        <a:ext cx="3089602" cy="905963"/>
      </dsp:txXfrm>
    </dsp:sp>
    <dsp:sp modelId="{59F1EF41-14EA-48EE-A559-118169DBDB24}">
      <dsp:nvSpPr>
        <dsp:cNvPr id="0" name=""/>
        <dsp:cNvSpPr/>
      </dsp:nvSpPr>
      <dsp:spPr>
        <a:xfrm>
          <a:off x="3516059" y="2103437"/>
          <a:ext cx="0" cy="294481"/>
        </a:xfrm>
        <a:prstGeom prst="line">
          <a:avLst/>
        </a:prstGeom>
        <a:noFill/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7F9BE3-3008-4E5E-96F3-C71D72649902}">
      <dsp:nvSpPr>
        <dsp:cNvPr id="0" name=""/>
        <dsp:cNvSpPr/>
      </dsp:nvSpPr>
      <dsp:spPr>
        <a:xfrm rot="2700000">
          <a:off x="1727882" y="2070715"/>
          <a:ext cx="65443" cy="65443"/>
        </a:xfrm>
        <a:prstGeom prst="rect">
          <a:avLst/>
        </a:prstGeom>
        <a:solidFill>
          <a:schemeClr val="accent3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0947F0-E28B-4B2E-B1D6-BFEED1AF012B}">
      <dsp:nvSpPr>
        <dsp:cNvPr id="0" name=""/>
        <dsp:cNvSpPr/>
      </dsp:nvSpPr>
      <dsp:spPr>
        <a:xfrm rot="2700000">
          <a:off x="3483338" y="2070715"/>
          <a:ext cx="65443" cy="65443"/>
        </a:xfrm>
        <a:prstGeom prst="rect">
          <a:avLst/>
        </a:prstGeom>
        <a:solidFill>
          <a:schemeClr val="accent3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F04B95-81DC-4C70-990B-FEE82F4C63E7}">
      <dsp:nvSpPr>
        <dsp:cNvPr id="0" name=""/>
        <dsp:cNvSpPr/>
      </dsp:nvSpPr>
      <dsp:spPr>
        <a:xfrm>
          <a:off x="3726714" y="1304131"/>
          <a:ext cx="3089602" cy="504825"/>
        </a:xfrm>
        <a:prstGeom prst="rect">
          <a:avLst/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101600" rIns="101600" bIns="1016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Visualizing Trends</a:t>
          </a:r>
        </a:p>
      </dsp:txBody>
      <dsp:txXfrm>
        <a:off x="3726714" y="1304131"/>
        <a:ext cx="3089602" cy="504825"/>
      </dsp:txXfrm>
    </dsp:sp>
    <dsp:sp modelId="{725F2AEF-0925-4411-A89A-5976D96BC3B1}">
      <dsp:nvSpPr>
        <dsp:cNvPr id="0" name=""/>
        <dsp:cNvSpPr/>
      </dsp:nvSpPr>
      <dsp:spPr>
        <a:xfrm>
          <a:off x="3726714" y="398167"/>
          <a:ext cx="3089602" cy="905963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solidFill>
            <a:schemeClr val="accent2">
              <a:lumMod val="20000"/>
              <a:lumOff val="8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925" tIns="161925" rIns="161925" bIns="16192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u="none" kern="1200" dirty="0"/>
            <a:t>- Feature Relationships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- Variable Outliers</a:t>
          </a:r>
          <a:endParaRPr lang="en-US" sz="1700" kern="1200" dirty="0"/>
        </a:p>
      </dsp:txBody>
      <dsp:txXfrm>
        <a:off x="3726714" y="398167"/>
        <a:ext cx="3089602" cy="905963"/>
      </dsp:txXfrm>
    </dsp:sp>
    <dsp:sp modelId="{3F1F843F-8CAA-4ECF-B5A2-211D6C43D3C6}">
      <dsp:nvSpPr>
        <dsp:cNvPr id="0" name=""/>
        <dsp:cNvSpPr/>
      </dsp:nvSpPr>
      <dsp:spPr>
        <a:xfrm>
          <a:off x="5271515" y="1808956"/>
          <a:ext cx="0" cy="294481"/>
        </a:xfrm>
        <a:prstGeom prst="line">
          <a:avLst/>
        </a:prstGeom>
        <a:noFill/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14CBBB-524C-44B6-8CFF-9E8C353AFFA2}">
      <dsp:nvSpPr>
        <dsp:cNvPr id="0" name=""/>
        <dsp:cNvSpPr/>
      </dsp:nvSpPr>
      <dsp:spPr>
        <a:xfrm>
          <a:off x="5482170" y="2397918"/>
          <a:ext cx="3089602" cy="504825"/>
        </a:xfrm>
        <a:prstGeom prst="rect">
          <a:avLst/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101600" rIns="101600" bIns="1016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Evaluating Models</a:t>
          </a:r>
        </a:p>
      </dsp:txBody>
      <dsp:txXfrm>
        <a:off x="5482170" y="2397918"/>
        <a:ext cx="3089602" cy="504825"/>
      </dsp:txXfrm>
    </dsp:sp>
    <dsp:sp modelId="{4FB5810C-9282-4912-9FA8-160D6841B3A6}">
      <dsp:nvSpPr>
        <dsp:cNvPr id="0" name=""/>
        <dsp:cNvSpPr/>
      </dsp:nvSpPr>
      <dsp:spPr>
        <a:xfrm>
          <a:off x="5482170" y="2902743"/>
          <a:ext cx="3089602" cy="905963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925" tIns="161925" rIns="161925" bIns="16192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u="none" kern="1200" dirty="0"/>
            <a:t>- Random Forest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- XGBoost</a:t>
          </a:r>
          <a:endParaRPr lang="en-US" sz="1700" kern="1200" dirty="0"/>
        </a:p>
      </dsp:txBody>
      <dsp:txXfrm>
        <a:off x="5482170" y="2902743"/>
        <a:ext cx="3089602" cy="905963"/>
      </dsp:txXfrm>
    </dsp:sp>
    <dsp:sp modelId="{EDD3BD9D-B263-49EF-A321-1E02CAF28CE0}">
      <dsp:nvSpPr>
        <dsp:cNvPr id="0" name=""/>
        <dsp:cNvSpPr/>
      </dsp:nvSpPr>
      <dsp:spPr>
        <a:xfrm>
          <a:off x="7026972" y="2103437"/>
          <a:ext cx="0" cy="294481"/>
        </a:xfrm>
        <a:prstGeom prst="line">
          <a:avLst/>
        </a:prstGeom>
        <a:noFill/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B98CC0-1029-46A6-8053-0933F88F7705}">
      <dsp:nvSpPr>
        <dsp:cNvPr id="0" name=""/>
        <dsp:cNvSpPr/>
      </dsp:nvSpPr>
      <dsp:spPr>
        <a:xfrm rot="2700000">
          <a:off x="5238794" y="2070715"/>
          <a:ext cx="65443" cy="65443"/>
        </a:xfrm>
        <a:prstGeom prst="rect">
          <a:avLst/>
        </a:prstGeom>
        <a:solidFill>
          <a:schemeClr val="accent3"/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207AAD-88DF-4517-A728-6745DFEAC878}">
      <dsp:nvSpPr>
        <dsp:cNvPr id="0" name=""/>
        <dsp:cNvSpPr/>
      </dsp:nvSpPr>
      <dsp:spPr>
        <a:xfrm rot="2700000">
          <a:off x="6994250" y="2070715"/>
          <a:ext cx="65443" cy="65443"/>
        </a:xfrm>
        <a:prstGeom prst="rect">
          <a:avLst/>
        </a:prstGeom>
        <a:solidFill>
          <a:schemeClr val="accent3"/>
        </a:solidFill>
        <a:ln w="63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8DCD87-BA03-4CFF-A3D8-0137B3D6786E}">
      <dsp:nvSpPr>
        <dsp:cNvPr id="0" name=""/>
        <dsp:cNvSpPr/>
      </dsp:nvSpPr>
      <dsp:spPr>
        <a:xfrm>
          <a:off x="7228110" y="1304131"/>
          <a:ext cx="3089602" cy="504825"/>
        </a:xfrm>
        <a:prstGeom prst="rect">
          <a:avLst/>
        </a:prstGeom>
        <a:solidFill>
          <a:schemeClr val="accent3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101600" rIns="101600" bIns="1016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Improving Predictions</a:t>
          </a:r>
        </a:p>
      </dsp:txBody>
      <dsp:txXfrm>
        <a:off x="7228110" y="1304131"/>
        <a:ext cx="3089602" cy="504825"/>
      </dsp:txXfrm>
    </dsp:sp>
    <dsp:sp modelId="{C5640C9F-6F1A-4E9E-803C-C8215CD9E3E4}">
      <dsp:nvSpPr>
        <dsp:cNvPr id="0" name=""/>
        <dsp:cNvSpPr/>
      </dsp:nvSpPr>
      <dsp:spPr>
        <a:xfrm>
          <a:off x="7237626" y="398167"/>
          <a:ext cx="3089602" cy="905963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925" tIns="161925" rIns="161925" bIns="161925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- Tuning Parameters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 dirty="0"/>
            <a:t>- Adding Features</a:t>
          </a:r>
          <a:endParaRPr lang="en-US" sz="1700" kern="1200" dirty="0"/>
        </a:p>
      </dsp:txBody>
      <dsp:txXfrm>
        <a:off x="7237626" y="398167"/>
        <a:ext cx="3089602" cy="905963"/>
      </dsp:txXfrm>
    </dsp:sp>
    <dsp:sp modelId="{84F2E9AB-60CD-400A-B5D9-25E3926D517A}">
      <dsp:nvSpPr>
        <dsp:cNvPr id="0" name=""/>
        <dsp:cNvSpPr/>
      </dsp:nvSpPr>
      <dsp:spPr>
        <a:xfrm>
          <a:off x="8772912" y="1808956"/>
          <a:ext cx="0" cy="294481"/>
        </a:xfrm>
        <a:prstGeom prst="line">
          <a:avLst/>
        </a:prstGeom>
        <a:noFill/>
        <a:ln w="635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766411-F982-444E-8F42-45CAD3F6C3BE}">
      <dsp:nvSpPr>
        <dsp:cNvPr id="0" name=""/>
        <dsp:cNvSpPr/>
      </dsp:nvSpPr>
      <dsp:spPr>
        <a:xfrm rot="2700000">
          <a:off x="8740190" y="2070715"/>
          <a:ext cx="65443" cy="65443"/>
        </a:xfrm>
        <a:prstGeom prst="rect">
          <a:avLst/>
        </a:prstGeom>
        <a:solidFill>
          <a:schemeClr val="accent3"/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0E3FC4-0275-4D6D-949D-6230BE7516A9}">
      <dsp:nvSpPr>
        <dsp:cNvPr id="0" name=""/>
        <dsp:cNvSpPr/>
      </dsp:nvSpPr>
      <dsp:spPr>
        <a:xfrm>
          <a:off x="1406110" y="571037"/>
          <a:ext cx="2140836" cy="14279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77800" rIns="177800" bIns="1778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 dirty="0"/>
            <a:t>Words in Headline</a:t>
          </a:r>
          <a:endParaRPr lang="en-US" sz="2500" kern="1200" dirty="0"/>
        </a:p>
      </dsp:txBody>
      <dsp:txXfrm>
        <a:off x="1748644" y="571037"/>
        <a:ext cx="1798302" cy="1427938"/>
      </dsp:txXfrm>
    </dsp:sp>
    <dsp:sp modelId="{C18903DC-F296-4A08-A009-A3B4857B17A0}">
      <dsp:nvSpPr>
        <dsp:cNvPr id="0" name=""/>
        <dsp:cNvSpPr/>
      </dsp:nvSpPr>
      <dsp:spPr>
        <a:xfrm>
          <a:off x="264330" y="147"/>
          <a:ext cx="1427224" cy="142722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5000" kern="1200" dirty="0"/>
            <a:t>8</a:t>
          </a:r>
          <a:endParaRPr lang="en-US" sz="5000" kern="1200" dirty="0"/>
        </a:p>
      </dsp:txBody>
      <dsp:txXfrm>
        <a:off x="473342" y="209159"/>
        <a:ext cx="1009200" cy="1009200"/>
      </dsp:txXfrm>
    </dsp:sp>
    <dsp:sp modelId="{895A8F35-7690-4127-BD7E-0ACCCA5E227D}">
      <dsp:nvSpPr>
        <dsp:cNvPr id="0" name=""/>
        <dsp:cNvSpPr/>
      </dsp:nvSpPr>
      <dsp:spPr>
        <a:xfrm>
          <a:off x="4974171" y="571037"/>
          <a:ext cx="2140836" cy="14279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77800" rIns="177800" bIns="1778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 dirty="0"/>
            <a:t>Avg Word Length</a:t>
          </a:r>
          <a:endParaRPr lang="en-US" sz="2500" kern="1200" dirty="0"/>
        </a:p>
      </dsp:txBody>
      <dsp:txXfrm>
        <a:off x="5316705" y="571037"/>
        <a:ext cx="1798302" cy="1427938"/>
      </dsp:txXfrm>
    </dsp:sp>
    <dsp:sp modelId="{9824EB55-2C5A-48CD-AF2C-FF478AA98AB9}">
      <dsp:nvSpPr>
        <dsp:cNvPr id="0" name=""/>
        <dsp:cNvSpPr/>
      </dsp:nvSpPr>
      <dsp:spPr>
        <a:xfrm>
          <a:off x="3832391" y="147"/>
          <a:ext cx="1427224" cy="142722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5000" kern="1200" dirty="0"/>
            <a:t>4.38</a:t>
          </a:r>
          <a:endParaRPr lang="en-US" sz="5000" kern="1200" dirty="0"/>
        </a:p>
      </dsp:txBody>
      <dsp:txXfrm>
        <a:off x="4041403" y="209159"/>
        <a:ext cx="1009200" cy="1009200"/>
      </dsp:txXfrm>
    </dsp:sp>
    <dsp:sp modelId="{1C4E3710-DDC1-45C8-8E76-3733022E5A47}">
      <dsp:nvSpPr>
        <dsp:cNvPr id="0" name=""/>
        <dsp:cNvSpPr/>
      </dsp:nvSpPr>
      <dsp:spPr>
        <a:xfrm>
          <a:off x="8542232" y="571037"/>
          <a:ext cx="2140836" cy="14279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77800" rIns="177800" bIns="17780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 dirty="0"/>
            <a:t>Avg Key Word Length</a:t>
          </a:r>
          <a:endParaRPr lang="en-US" sz="2500" kern="1200" dirty="0"/>
        </a:p>
      </dsp:txBody>
      <dsp:txXfrm>
        <a:off x="8884766" y="571037"/>
        <a:ext cx="1798302" cy="1427938"/>
      </dsp:txXfrm>
    </dsp:sp>
    <dsp:sp modelId="{FDE97FB3-46CE-48CE-86EF-D0AF2CA56351}">
      <dsp:nvSpPr>
        <dsp:cNvPr id="0" name=""/>
        <dsp:cNvSpPr/>
      </dsp:nvSpPr>
      <dsp:spPr>
        <a:xfrm>
          <a:off x="7400453" y="147"/>
          <a:ext cx="1427224" cy="142722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5000" kern="1200" dirty="0"/>
            <a:t>4</a:t>
          </a:r>
          <a:endParaRPr lang="en-US" sz="5000" kern="1200" dirty="0"/>
        </a:p>
      </dsp:txBody>
      <dsp:txXfrm>
        <a:off x="7609465" y="209159"/>
        <a:ext cx="1009200" cy="10092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D4DA72-9609-48B9-8D0E-7BFE69A9DB2C}">
      <dsp:nvSpPr>
        <dsp:cNvPr id="0" name=""/>
        <dsp:cNvSpPr/>
      </dsp:nvSpPr>
      <dsp:spPr>
        <a:xfrm>
          <a:off x="0" y="430"/>
          <a:ext cx="5549697" cy="100744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A5C21C-823E-442B-AFC8-C664A83FE548}">
      <dsp:nvSpPr>
        <dsp:cNvPr id="0" name=""/>
        <dsp:cNvSpPr/>
      </dsp:nvSpPr>
      <dsp:spPr>
        <a:xfrm>
          <a:off x="304753" y="227106"/>
          <a:ext cx="554096" cy="55409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D6E955-049D-44F7-AE6A-AA5EA65EF9FF}">
      <dsp:nvSpPr>
        <dsp:cNvPr id="0" name=""/>
        <dsp:cNvSpPr/>
      </dsp:nvSpPr>
      <dsp:spPr>
        <a:xfrm>
          <a:off x="1163603" y="430"/>
          <a:ext cx="4386093" cy="100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22" tIns="106622" rIns="106622" bIns="106622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dirty="0"/>
            <a:t>Test news dataset was unlabeled and ungrouped</a:t>
          </a:r>
          <a:endParaRPr lang="en-US" sz="2400" kern="1200" dirty="0"/>
        </a:p>
      </dsp:txBody>
      <dsp:txXfrm>
        <a:off x="1163603" y="430"/>
        <a:ext cx="4386093" cy="1007448"/>
      </dsp:txXfrm>
    </dsp:sp>
    <dsp:sp modelId="{CBF1B86B-77FF-4ECE-98DC-53E5F2D25101}">
      <dsp:nvSpPr>
        <dsp:cNvPr id="0" name=""/>
        <dsp:cNvSpPr/>
      </dsp:nvSpPr>
      <dsp:spPr>
        <a:xfrm>
          <a:off x="0" y="1259741"/>
          <a:ext cx="5549697" cy="100744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880FBE-8144-4E1A-A741-104C6FDB5367}">
      <dsp:nvSpPr>
        <dsp:cNvPr id="0" name=""/>
        <dsp:cNvSpPr/>
      </dsp:nvSpPr>
      <dsp:spPr>
        <a:xfrm>
          <a:off x="304753" y="1486417"/>
          <a:ext cx="554096" cy="55409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DB2260-32B6-4A63-8FD2-ADFCB01605C3}">
      <dsp:nvSpPr>
        <dsp:cNvPr id="0" name=""/>
        <dsp:cNvSpPr/>
      </dsp:nvSpPr>
      <dsp:spPr>
        <a:xfrm>
          <a:off x="1163603" y="1259741"/>
          <a:ext cx="4386093" cy="100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22" tIns="106622" rIns="106622" bIns="10662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 dirty="0"/>
            <a:t>Clustering algorithms such as K-Means can group headlines</a:t>
          </a:r>
          <a:endParaRPr lang="en-US" sz="2500" kern="1200" dirty="0"/>
        </a:p>
      </dsp:txBody>
      <dsp:txXfrm>
        <a:off x="1163603" y="1259741"/>
        <a:ext cx="4386093" cy="1007448"/>
      </dsp:txXfrm>
    </dsp:sp>
    <dsp:sp modelId="{B857EE3F-EE40-4FE1-A5ED-796EBA1F0DA5}">
      <dsp:nvSpPr>
        <dsp:cNvPr id="0" name=""/>
        <dsp:cNvSpPr/>
      </dsp:nvSpPr>
      <dsp:spPr>
        <a:xfrm>
          <a:off x="0" y="2519052"/>
          <a:ext cx="5549697" cy="1007448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EAB1A4-8800-4BD1-A0EE-5E5ECE051B4B}">
      <dsp:nvSpPr>
        <dsp:cNvPr id="0" name=""/>
        <dsp:cNvSpPr/>
      </dsp:nvSpPr>
      <dsp:spPr>
        <a:xfrm>
          <a:off x="304753" y="2745728"/>
          <a:ext cx="554096" cy="55409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6946B6-B40D-4ED4-B0B2-69BD4A0A65A4}">
      <dsp:nvSpPr>
        <dsp:cNvPr id="0" name=""/>
        <dsp:cNvSpPr/>
      </dsp:nvSpPr>
      <dsp:spPr>
        <a:xfrm>
          <a:off x="1163603" y="2519052"/>
          <a:ext cx="4386093" cy="10074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22" tIns="106622" rIns="106622" bIns="106622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500" kern="1200" dirty="0"/>
            <a:t>The groups can be analyzed to see how it is significant</a:t>
          </a:r>
          <a:endParaRPr lang="en-US" sz="2500" kern="1200" dirty="0"/>
        </a:p>
      </dsp:txBody>
      <dsp:txXfrm>
        <a:off x="1163603" y="2519052"/>
        <a:ext cx="4386093" cy="100744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D381BE-67F4-40FE-A369-F1D0DDF46479}">
      <dsp:nvSpPr>
        <dsp:cNvPr id="0" name=""/>
        <dsp:cNvSpPr/>
      </dsp:nvSpPr>
      <dsp:spPr>
        <a:xfrm>
          <a:off x="0" y="2678"/>
          <a:ext cx="624066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4C714A-682D-4277-B509-C7FEA3DE602C}">
      <dsp:nvSpPr>
        <dsp:cNvPr id="0" name=""/>
        <dsp:cNvSpPr/>
      </dsp:nvSpPr>
      <dsp:spPr>
        <a:xfrm>
          <a:off x="0" y="2678"/>
          <a:ext cx="6240668" cy="18270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dirty="0"/>
            <a:t>Slide 1 – Filip Mishevski</a:t>
          </a:r>
          <a:endParaRPr lang="en-US" sz="2400" kern="1200" dirty="0"/>
        </a:p>
      </dsp:txBody>
      <dsp:txXfrm>
        <a:off x="0" y="2678"/>
        <a:ext cx="6240668" cy="1827014"/>
      </dsp:txXfrm>
    </dsp:sp>
    <dsp:sp modelId="{D060F49B-7695-4B99-9EAA-E9C234E563B6}">
      <dsp:nvSpPr>
        <dsp:cNvPr id="0" name=""/>
        <dsp:cNvSpPr/>
      </dsp:nvSpPr>
      <dsp:spPr>
        <a:xfrm>
          <a:off x="0" y="1829692"/>
          <a:ext cx="6240668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1580C5-2A6D-48FB-A850-B55AF6A6BD05}">
      <dsp:nvSpPr>
        <dsp:cNvPr id="0" name=""/>
        <dsp:cNvSpPr/>
      </dsp:nvSpPr>
      <dsp:spPr>
        <a:xfrm>
          <a:off x="0" y="1829692"/>
          <a:ext cx="6240668" cy="18270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400" kern="1200" dirty="0"/>
            <a:t>Slide 3 – Craig Whitehead (L)</a:t>
          </a:r>
          <a:r>
            <a:rPr lang="en-US" sz="2400" kern="1200" dirty="0"/>
            <a:t>, Logan Weaver (M), Omid Armin (R)</a:t>
          </a:r>
        </a:p>
      </dsp:txBody>
      <dsp:txXfrm>
        <a:off x="0" y="1829692"/>
        <a:ext cx="6240668" cy="1827014"/>
      </dsp:txXfrm>
    </dsp:sp>
    <dsp:sp modelId="{6E97551D-9736-498B-8BD1-4A8976CD6DEC}">
      <dsp:nvSpPr>
        <dsp:cNvPr id="0" name=""/>
        <dsp:cNvSpPr/>
      </dsp:nvSpPr>
      <dsp:spPr>
        <a:xfrm>
          <a:off x="0" y="3656707"/>
          <a:ext cx="6240668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7D881D-296B-4E22-9D3D-E843C5DF1D94}">
      <dsp:nvSpPr>
        <dsp:cNvPr id="0" name=""/>
        <dsp:cNvSpPr/>
      </dsp:nvSpPr>
      <dsp:spPr>
        <a:xfrm>
          <a:off x="0" y="3656707"/>
          <a:ext cx="6240668" cy="18270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Slide 12 – Safar Safarov</a:t>
          </a:r>
        </a:p>
      </dsp:txBody>
      <dsp:txXfrm>
        <a:off x="0" y="3656707"/>
        <a:ext cx="6240668" cy="18270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7/3/layout/HorizontalLabelsTimeline">
  <dgm:title val="Horizontal Labels Timeline"/>
  <dgm:desc val="Use to show a list of events in chronological order. The rectangular shape contains the description while the date is shown immediately below. It can display a large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/>
    </dgm:constrLst>
    <dgm:layoutNode name="divider" styleLbl="fgAcc1">
      <dgm:alg type="sp"/>
      <dgm:shape xmlns:r="http://schemas.openxmlformats.org/officeDocument/2006/relationships" type="line" r:blip="" zOrderOff="-1">
        <dgm:adjLst/>
      </dgm:shap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hoose name="constrBasedOnChildrenCount">
        <dgm:if name="constrForTwoChildren" axis="ch" ptType="node" func="cnt" op="lte" val="2">
          <dgm:constrLst>
            <dgm:constr type="primFontSz" for="des" forName="L1TextContainer" val="20"/>
            <dgm:constr type="primFontSz" for="des" forName="L2TextContainer" refType="primFontSz" refFor="des" refForName="L1TextContainer" op="equ" fact="0.85"/>
            <dgm:constr type="w" for="ch" forName="composite" refType="w"/>
            <dgm:constr type="h" for="ch" forName="composite" refType="h"/>
            <dgm:constr type="w" for="ch" forName="spaceBetweenRectangles" refType="w" refFor="ch" refForName="composite" fact="0"/>
            <dgm:constr type="w" for="ch" ptType="sibTrans" op="equ"/>
            <dgm:constr type="primFontSz" for="des" forName="L1TextContainer" op="equ"/>
            <dgm:constr type="primFontSz" for="des" forName="L2TextContainer" op="equ"/>
          </dgm:constrLst>
        </dgm:if>
        <dgm:else name="constrForRest">
          <dgm:constrLst>
            <dgm:constr type="primFontSz" for="des" forName="L1TextContainer" val="20"/>
            <dgm:constr type="primFontSz" for="des" forName="L2TextContainer" refType="primFontSz" refFor="des" refForName="L1TextContainer" op="equ" fact="0.85"/>
            <dgm:constr type="w" for="ch" forName="composite" refType="w"/>
            <dgm:constr type="h" for="ch" forName="composite" refType="h"/>
            <dgm:constr type="w" for="ch" forName="spaceBetweenRectangles" refType="w" refFor="ch" refForName="composite" fact="-0.5"/>
            <dgm:constr type="w" for="ch" ptType="sibTrans" op="equ"/>
            <dgm:constr type="primFontSz" for="des" forName="L1TextContainer" op="equ"/>
            <dgm:constr type="primFontSz" for="des" forName="L2TextContainer" op="equ"/>
          </dgm:constrLst>
        </dgm:else>
      </dgm:choose>
      <dgm:forEach name="nodesForEach" axis="ch" ptType="node">
        <dgm:layoutNode name="composite">
          <dgm:alg type="composite"/>
          <dgm:shape xmlns:r="http://schemas.openxmlformats.org/officeDocument/2006/relationships" r:blip="">
            <dgm:adjLst/>
          </dgm:shape>
          <dgm:choose name="CaseForPlacingNodesAboveAndBelowDivider">
            <dgm:if name="CaseForPlacingNodeAboveDivider" axis="self" ptType="node" func="posOdd" op="equ" val="1">
              <dgm:constrLst>
                <dgm:constr type="w" for="ch" forName="L1TextContainer" refType="w" fact="0.88"/>
                <dgm:constr type="l" for="ch" forName="L1TextContainer" refType="w" fact="0.06"/>
                <dgm:constr type="h" for="ch" forName="L1TextContainer" refType="h" fact="0.12"/>
                <dgm:constr type="t" for="ch" forName="L1TextContainer" refType="h" fact="0.31"/>
                <dgm:constr type="w" for="ch" forName="L2TextContainerWrapper" refType="w" fact="0.88"/>
                <dgm:constr type="l" for="ch" forName="L2TextContainerWrapper" refType="w" fact="0.06"/>
                <dgm:constr type="h" for="ch" forName="L2TextContainerWrapper" refType="h" fact="0.31"/>
                <dgm:constr type="b" for="ch" forName="L2TextContainerWrapper" refType="h" fact="0.31"/>
                <dgm:constr type="w" for="ch" forName="ConnectLine"/>
                <dgm:constr type="ctrX" for="ch" forName="ConnectLine" refType="w" fact="0.5"/>
                <dgm:constr type="h" for="ch" forName="ConnectLine" refType="h" fact="0.07"/>
                <dgm:constr type="t" for="ch" forName="ConnectLine" refType="h" fact="0.43"/>
                <dgm:constr type="w" for="ch" forName="ConnectorPoint" refType="h" fact="0.022"/>
                <dgm:constr type="h" for="ch" forName="ConnectorPoint" refType="h" fact="0.022"/>
                <dgm:constr type="ctrX" for="ch" forName="ConnectorPoint" refType="w" fact="0.5"/>
                <dgm:constr type="ctrY" for="ch" forName="ConnectorPoint" refType="h" fact="0.5"/>
                <dgm:constr type="w" for="ch" forName="EmptyPlaceHolder" refType="w"/>
                <dgm:constr type="h" for="ch" forName="EmptyPlaceHolder" refType="h" fact="0.5"/>
                <dgm:constr type="t" for="ch" forName="EmptyPlaceHolder" refType="h" fact="0.5"/>
              </dgm:constrLst>
            </dgm:if>
            <dgm:else name="CaseForPlacingNodeBelowDivider">
              <dgm:constrLst>
                <dgm:constr type="w" for="ch" forName="L1TextContainer" refType="w" fact="0.88"/>
                <dgm:constr type="l" for="ch" forName="L1TextContainer" refType="w" fact="0.06"/>
                <dgm:constr type="h" for="ch" forName="L1TextContainer" refType="h" fact="0.12"/>
                <dgm:constr type="t" for="ch" forName="L1TextContainer" refType="h" fact="0.57"/>
                <dgm:constr type="w" for="ch" forName="L2TextContainerWrapper" refType="w" fact="0.88"/>
                <dgm:constr type="l" for="ch" forName="L2TextContainerWrapper" refType="w" fact="0.06"/>
                <dgm:constr type="h" for="ch" forName="L2TextContainerWrapper" refType="h" fact="0.31"/>
                <dgm:constr type="t" for="ch" forName="L2TextContainerWrapper" refType="h" fact="0.69"/>
                <dgm:constr type="w" for="ch" forName="ConnectLine"/>
                <dgm:constr type="ctrX" for="ch" forName="ConnectLine" refType="w" fact="0.5"/>
                <dgm:constr type="h" for="ch" forName="ConnectLine" refType="h" fact="0.07"/>
                <dgm:constr type="t" for="ch" forName="ConnectLine" refType="h" fact="0.5"/>
                <dgm:constr type="w" for="ch" forName="ConnectorPoint" refType="h" fact="0.022"/>
                <dgm:constr type="h" for="ch" forName="ConnectorPoint" refType="h" fact="0.022"/>
                <dgm:constr type="ctrX" for="ch" forName="ConnectorPoint" refType="w" fact="0.5"/>
                <dgm:constr type="ctrY" for="ch" forName="ConnectorPoint" refType="h" fact="0.5"/>
                <dgm:constr type="w" for="ch" forName="EmptyPlaceHolder" refType="w"/>
                <dgm:constr type="h" for="ch" forName="EmptyPlaceHolder" refType="h" fact="0.5"/>
                <dgm:constr type="t" for="ch" forName="EmptyPlaceHolder" refType="h" fact="0"/>
              </dgm:constrLst>
            </dgm:else>
          </dgm:choose>
          <dgm:layoutNode name="L1TextContainer" styleLbl="alignNode1">
            <dgm:varLst>
              <dgm:chMax val="1"/>
              <dgm:chPref val="1"/>
              <dgm:bulletEnabled val="1"/>
            </dgm:varLst>
            <dgm:alg type="tx">
              <dgm:param type="txAnchorVert" val="mid"/>
              <dgm:param type="parTxLTRAlign" val="ctr"/>
              <dgm:param type="parTxRTLAlign" val="ctr"/>
            </dgm:alg>
            <dgm:shape xmlns:r="http://schemas.openxmlformats.org/officeDocument/2006/relationships" type="rect" r:blip="">
              <dgm:adjLst/>
            </dgm:shape>
            <dgm:presOf axis="self"/>
            <dgm:constrLst>
              <dgm:constr type="tMarg" refType="primFontSz" fact="0.4"/>
              <dgm:constr type="bMarg" refType="primFontSz" fact="0.4"/>
              <dgm:constr type="lMarg" refType="primFontSz" fact="0.4"/>
              <dgm:constr type="rMarg" refType="primFontSz" fact="0.4"/>
            </dgm:constrLst>
            <dgm:ruleLst>
              <dgm:rule type="primFontSz" val="14" fact="NaN" max="NaN"/>
            </dgm:ruleLst>
          </dgm:layoutNode>
          <dgm:layoutNode name="L2TextContainerWrapper">
            <dgm:varLst>
              <dgm:bulletEnabled val="1"/>
            </dgm:varLst>
            <dgm:alg type="composite"/>
            <dgm:choose name="L2TextContainerConstr">
              <dgm:if name="CaseForPlacingL2TextContaineAboveDivider" axis="self" ptType="node" func="posOdd" op="equ" val="1">
                <dgm:constrLst>
                  <dgm:constr type="h" for="ch" forName="L2TextContainer" refType="h" fact="0.39"/>
                  <dgm:constr type="b" for="ch" forName="L2TextContainer" refType="h"/>
                  <dgm:constr type="h" for="ch" forName="FlexibleEmptyPlaceHolder" refType="h" fact="0.61"/>
                </dgm:constrLst>
              </dgm:if>
              <dgm:else name="CaseForPlacingL2TextContaineBelowDivider">
                <dgm:constrLst>
                  <dgm:constr type="h" for="ch" forName="L2TextContainer" refType="h" fact="0.39"/>
                  <dgm:constr type="h" for="ch" forName="FlexibleEmptyPlaceHolder" refType="h" fact="0.61"/>
                  <dgm:constr type="b" for="ch" forName="FlexibleEmptyPlaceHolder" refType="h"/>
                </dgm:constrLst>
              </dgm:else>
            </dgm:choose>
            <dgm:layoutNode name="L2TextContainer" styleLbl="bgAccFollowNode1" moveWith="L1TextContainer">
              <dgm:choose name="L2TextContainerAlgo">
                <dgm:if name="L2TextContainerAlgoLTR" func="var" arg="dir" op="equ" val="norm">
                  <dgm:alg type="tx">
                    <dgm:param type="txAnchorVert" val="mid"/>
                    <dgm:param type="parTxRTLAlign" val="l"/>
                    <dgm:param type="parTxLTRAlign" val="l"/>
                    <dgm:param type="txAnchorVertCh" val="mid"/>
                    <dgm:param type="shpTxRTLAlignCh" val="l"/>
                    <dgm:param type="shpTxLTRAlignCh" val="l"/>
                  </dgm:alg>
                </dgm:if>
                <dgm:else name="L2TextContainerAlgoRTL">
                  <dgm:alg type="tx">
                    <dgm:param type="txAnchorVert" val="mid"/>
                    <dgm:param type="parTxRTLAlign" val="r"/>
                    <dgm:param type="parTxLTRAlign" val="r"/>
                    <dgm:param type="txAnchorVertCh" val="mid"/>
                    <dgm:param type="shpTxRTLAlignCh" val="r"/>
                    <dgm:param type="shpTxLTRAlignCh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 fact="0.75"/>
                <dgm:constr type="bMarg" refType="primFontSz" fact="0.75"/>
                <dgm:constr type="lMarg" refType="primFontSz" fact="0.75"/>
                <dgm:constr type="rMarg" refType="primFontSz" fact="0.75"/>
              </dgm:constrLst>
              <dgm:ruleLst>
                <dgm:rule type="h" val="INF" fact="NaN" max="NaN"/>
                <dgm:rule type="primFontSz" val="12" fact="NaN" max="NaN"/>
                <dgm:rule type="secFontSz" val="10" fact="NaN" max="NaN"/>
              </dgm:ruleLst>
            </dgm:layoutNode>
            <dgm:layoutNode name="FlexibleEmptyPlaceHolder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layoutNode name="ConnectLine" styleLbl="sibTrans1D1" moveWith="L1TextContainer">
            <dgm:alg type="sp"/>
            <dgm:shape xmlns:r="http://schemas.openxmlformats.org/officeDocument/2006/relationships" type="line" r:blip="">
              <dgm:adjLst/>
            </dgm:shape>
            <dgm:presOf/>
            <dgm:constrLst/>
          </dgm:layoutNode>
          <dgm:layoutNode name="ConnectorPoint" styleLbl="node1" moveWith="L1TextContainer">
            <dgm:alg type="sp"/>
            <dgm:shape xmlns:r="http://schemas.openxmlformats.org/officeDocument/2006/relationships" rot="45" type="rect" r:blip="" zOrderOff="10">
              <dgm:adjLst/>
              <dgm:extLst>
                <a:ext uri="{B698B0E9-8C71-41B9-8309-B3DCBF30829C}">
                  <dgm1612:spPr xmlns:dgm1612="http://schemas.microsoft.com/office/drawing/2016/12/diagram">
                    <a:ln w="6350"/>
                  </dgm1612:spPr>
                </a:ext>
              </dgm:extLst>
            </dgm:shape>
            <dgm:presOf/>
            <dgm:constrLst/>
          </dgm:layoutNode>
          <dgm:layoutNode name="EmptyPlaceHolder">
            <dgm:alg type="sp"/>
            <dgm:shape xmlns:r="http://schemas.openxmlformats.org/officeDocument/2006/relationships" r:blip="">
              <dgm:adjLst/>
            </dgm:shape>
            <dgm:presOf/>
            <dgm:constrLst/>
          </dgm:layoutNode>
        </dgm:layoutNode>
        <dgm:forEach name="Name28" axis="followSib" ptType="sibTrans" cnt="1">
          <dgm:layoutNode name="spaceBetweenRectangle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06T21:32:03.44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30,'1'-1,"-1"0,1-1,-1 1,1 0,-1 0,1 0,0 0,0 0,0 0,-1 0,1 0,0 0,0 0,0 1,0-1,1 0,-1 0,0 1,0-1,0 1,0-1,1 1,-1 0,0-1,0 1,1 0,1 0,42-5,-40 5,457-4,-236 7,784-3,-986 2,-1 0,42 11,-13-3,53 15,-77-16,0-2,0-2,55 5,-36-9,-1 1,53 11,-32-5,-1-2,1-3,70-7,-9 2,336 2,-432 1,59 12,-58-8,57 4,8-11,76 3,-151 3,0 0,-1 1,23 9,-27-7,1-1,1-1,-1-1,37 3,573-9,-606 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2-06T21:32:06.96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1,'903'0,"-883"1,0 1,38 9,-36-6,-1-1,29 1,43-5,-55-1,0 2,1 1,65 12,-60-7,0-2,1-2,-1-1,50-6,6 1,-99 3,34 0,0 0,-1 3,63 11,-54-7,0-1,0-3,1-1,55-6,1 1,4 1,119 5,-150 10,-52-8,-1-2,30 3,119-8,71 4,-166 11,-54-9,1 0,28 2,-19-6,0 2,58 12,-72-11,0-1,0-1,16-1,-20 0,0 0,0 1,0 0,0 1,22 5,-33-6,1-1,-1 1,1 0,-1-1,0 1,0 0,1 0,-1 0,0 0,0 0,0 0,0 0,0 0,0 0,0 0,0 1,0-1,-1 0,2 3,-1 6</inkml:trace>
</inkml:ink>
</file>

<file path=ppt/media/image1.jpg>
</file>

<file path=ppt/media/image10.svg>
</file>

<file path=ppt/media/image11.png>
</file>

<file path=ppt/media/image12.jp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jpg>
</file>

<file path=ppt/media/image30.sv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6A0313-F537-4ED0-973B-4729E10A826A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C92804-03A6-47F6-A893-4DDB8903A8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7173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Hi, I'm Sean and today I would love to share my project </a:t>
            </a:r>
          </a:p>
          <a:p>
            <a:r>
              <a:rPr lang="en-US" dirty="0"/>
              <a:t>- Clickbait: News Headline Classification.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6005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Some patterns between sensational headlines and features include:</a:t>
            </a:r>
          </a:p>
          <a:p>
            <a:r>
              <a:rPr lang="en-CA" dirty="0"/>
              <a:t>- </a:t>
            </a:r>
            <a:r>
              <a:rPr lang="en-US" dirty="0"/>
              <a:t> The uppercase ratio is hypothesized because named entities such as people or organizations, or if a headline wants to display excitement - headlines tend to be capitalized.</a:t>
            </a:r>
          </a:p>
          <a:p>
            <a:r>
              <a:rPr lang="en-CA" dirty="0"/>
              <a:t>- Buzzwords tend to be adjectives, adverbs used to over describe headlines</a:t>
            </a:r>
          </a:p>
          <a:p>
            <a:r>
              <a:rPr lang="en-CA" dirty="0"/>
              <a:t>- Shorter words seem to grab attention easier than words like denounced, amendments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670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7029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This visualization shows the top 5 most and least sensational news sources by average sensational class</a:t>
            </a:r>
          </a:p>
          <a:p>
            <a:r>
              <a:rPr lang="en-CA" dirty="0"/>
              <a:t>- If sources are above the 0.5 threshold, their headlines are more likely to be sensationalized on average, and not if lower</a:t>
            </a:r>
          </a:p>
          <a:p>
            <a:r>
              <a:rPr lang="en-CA" dirty="0"/>
              <a:t>- The colours and values on top show the number of headlines in the dataset</a:t>
            </a:r>
          </a:p>
          <a:p>
            <a:r>
              <a:rPr lang="en-CA" dirty="0"/>
              <a:t>- The type of news the sources report are labeled as well</a:t>
            </a:r>
          </a:p>
          <a:p>
            <a:r>
              <a:rPr lang="en-CA" dirty="0"/>
              <a:t>- I thought it was interesting that both finance news sources were most and least sensational</a:t>
            </a:r>
          </a:p>
          <a:p>
            <a:r>
              <a:rPr lang="en-CA" dirty="0"/>
              <a:t>- However ETF news on the left </a:t>
            </a:r>
            <a:r>
              <a:rPr lang="en-US" dirty="0"/>
              <a:t> reports on very short stock price updates featuring just stocks and companies tend to be capitalized</a:t>
            </a:r>
          </a:p>
          <a:p>
            <a:r>
              <a:rPr lang="en-CA" dirty="0"/>
              <a:t>- While </a:t>
            </a:r>
            <a:r>
              <a:rPr lang="en-CA" dirty="0" err="1"/>
              <a:t>marketscreener</a:t>
            </a:r>
            <a:r>
              <a:rPr lang="en-CA" dirty="0"/>
              <a:t> on the right, reports finance happenings in a traditional reporting manner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6973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I thought of 2 of many ways the model can be improved</a:t>
            </a:r>
          </a:p>
          <a:p>
            <a:r>
              <a:rPr lang="en-CA" dirty="0"/>
              <a:t>- The first is by integrated unsupervised learning models</a:t>
            </a:r>
          </a:p>
          <a:p>
            <a:r>
              <a:rPr lang="en-CA" dirty="0"/>
              <a:t>- The second is training my own part of speech tagger, such as nouns/verbs/adjectives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2306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Thank you for listening to my presentation</a:t>
            </a:r>
          </a:p>
          <a:p>
            <a:r>
              <a:rPr lang="en-CA" dirty="0"/>
              <a:t>- If you are ever curious to see what projects come next</a:t>
            </a:r>
          </a:p>
          <a:p>
            <a:r>
              <a:rPr lang="en-CA" dirty="0"/>
              <a:t>- Feel free to check my profiles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9690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14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Through the problem-solving skills acquired from biochemical research</a:t>
            </a:r>
          </a:p>
          <a:p>
            <a:r>
              <a:rPr lang="en-CA" dirty="0"/>
              <a:t>- Creativity required in shipping logistics and communication from building management</a:t>
            </a:r>
          </a:p>
          <a:p>
            <a:r>
              <a:rPr lang="en-CA" dirty="0"/>
              <a:t>- I can provide a unique approach to data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2167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Everyone encounters so much information everyday</a:t>
            </a:r>
          </a:p>
          <a:p>
            <a:r>
              <a:rPr lang="en-US" dirty="0"/>
              <a:t>- Originally, I wanted to combat news misinformation</a:t>
            </a:r>
          </a:p>
          <a:p>
            <a:r>
              <a:rPr lang="en-US" dirty="0"/>
              <a:t>- But developing a fact checking algorithm was a challenging process </a:t>
            </a:r>
          </a:p>
          <a:p>
            <a:r>
              <a:rPr lang="en-US" dirty="0"/>
              <a:t>- Instead, I decided to tackle sensationalized news headlines, or in modern terms - 'clickbait'.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085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</a:t>
            </a:r>
            <a:r>
              <a:rPr lang="en-US" dirty="0"/>
              <a:t>Dictionary.com, clickbait is defined as a sensationalized headline designed to entice </a:t>
            </a:r>
          </a:p>
          <a:p>
            <a:r>
              <a:rPr lang="en-US" dirty="0"/>
              <a:t>- Examples including breaking news such as this or this.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795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Overarching goals of the project is to determine A and B</a:t>
            </a:r>
          </a:p>
          <a:p>
            <a:r>
              <a:rPr lang="en-US" dirty="0"/>
              <a:t>- Something to note, is that sensational headlines doesn’t always determine the quality of article, </a:t>
            </a:r>
          </a:p>
          <a:p>
            <a:r>
              <a:rPr lang="en-US" dirty="0"/>
              <a:t>- After all, media is an industry designed to catch our attention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194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First, I developed a baseline from the News API and a larger test dataset from Kaggle</a:t>
            </a:r>
          </a:p>
          <a:p>
            <a:r>
              <a:rPr lang="en-CA" dirty="0"/>
              <a:t>- Then, I created 6 features based on sentence characteristics, word quality</a:t>
            </a:r>
          </a:p>
          <a:p>
            <a:r>
              <a:rPr lang="en-CA" dirty="0"/>
              <a:t>- After, we could see relationships and outliers in the data with different graphs</a:t>
            </a:r>
          </a:p>
          <a:p>
            <a:r>
              <a:rPr lang="en-CA" dirty="0"/>
              <a:t>- Eventually we evaluated 2 models, deciding to use Random Forest because it had higher accuracy</a:t>
            </a:r>
          </a:p>
          <a:p>
            <a:r>
              <a:rPr lang="en-CA" dirty="0"/>
              <a:t>- Finally, I found the best parameters, I added new features, to improve the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DC0559-D619-4E56-BF6F-3712370C215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441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The Kaggle news dataset had over 46,000 headlines from 29 unique news sources </a:t>
            </a:r>
          </a:p>
          <a:p>
            <a:r>
              <a:rPr lang="en-US" dirty="0"/>
              <a:t>- Their head offices are located as shown on the map </a:t>
            </a:r>
          </a:p>
          <a:p>
            <a:r>
              <a:rPr lang="en-US" dirty="0"/>
              <a:t>- Also, as it featured international media companies, non-English headlines were removed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606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Associated Press, Reuters were labeled as non-sensational and Buzzfeed, Entertainment-Weekly were sensational to serve as the baseline</a:t>
            </a:r>
          </a:p>
          <a:p>
            <a:r>
              <a:rPr lang="en-US" dirty="0"/>
              <a:t>- This was determined through reports by All Sides, media bias company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55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Headlines were pre-processed for language analysis functions by removing case, punctuation, non-letter characters, stop words, then changing to base form</a:t>
            </a:r>
          </a:p>
          <a:p>
            <a:r>
              <a:rPr lang="en-CA" dirty="0"/>
              <a:t>- Features either used the original or processed headlines</a:t>
            </a:r>
            <a:r>
              <a:rPr lang="en-US" dirty="0"/>
              <a:t>, includes:</a:t>
            </a:r>
          </a:p>
          <a:p>
            <a:r>
              <a:rPr lang="en-US" dirty="0"/>
              <a:t>- Words in Headline</a:t>
            </a:r>
          </a:p>
          <a:p>
            <a:r>
              <a:rPr lang="en-US" dirty="0"/>
              <a:t>- Avg word length which measures how many letters are in each headline word, key word length for in processed headline</a:t>
            </a:r>
          </a:p>
          <a:p>
            <a:r>
              <a:rPr lang="en-US" dirty="0"/>
              <a:t>- List of common buzzwords such as scandal, surprising was added to a list of top 20 most common words from </a:t>
            </a:r>
            <a:r>
              <a:rPr lang="en-US" dirty="0" err="1"/>
              <a:t>buzzfeed</a:t>
            </a:r>
            <a:r>
              <a:rPr lang="en-US" dirty="0"/>
              <a:t>, entertainment weekly</a:t>
            </a:r>
          </a:p>
          <a:p>
            <a:r>
              <a:rPr lang="en-US" dirty="0"/>
              <a:t>- Unique word counts how many unique words are compared to the total, while uppercase compares capitalized words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92804-03A6-47F6-A893-4DDB8903A80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093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C3AFB24-9188-4C0A-A512-E59E6F17D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4565" y="4294290"/>
            <a:ext cx="12188952" cy="2586866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D31D73-6FE4-4E4B-8D0B-E55FABBFA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524" y="4294290"/>
            <a:ext cx="12188952" cy="2586866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9A9F4D9-AE67-4B73-8B27-FD437564D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899" y="4476329"/>
            <a:ext cx="6467547" cy="1558680"/>
          </a:xfrm>
        </p:spPr>
        <p:txBody>
          <a:bodyPr anchor="ctr" anchorCtr="0">
            <a:normAutofit/>
          </a:bodyPr>
          <a:lstStyle/>
          <a:p>
            <a:pPr algn="l">
              <a:lnSpc>
                <a:spcPts val="5800"/>
              </a:lnSpc>
            </a:pPr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8" name="Subtitle 24">
            <a:extLst>
              <a:ext uri="{FF2B5EF4-FFF2-40B4-BE49-F238E27FC236}">
                <a16:creationId xmlns:a16="http://schemas.microsoft.com/office/drawing/2014/main" id="{2A23FDD6-741A-4F02-B44B-70D85FCF53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6924" y="4476328"/>
            <a:ext cx="4046957" cy="1558673"/>
          </a:xfrm>
        </p:spPr>
        <p:txBody>
          <a:bodyPr anchor="ctr">
            <a:normAutofit/>
          </a:bodyPr>
          <a:lstStyle>
            <a:lvl1pPr>
              <a:buNone/>
              <a:defRPr/>
            </a:lvl1pPr>
          </a:lstStyle>
          <a:p>
            <a:pPr algn="l">
              <a:lnSpc>
                <a:spcPts val="3200"/>
              </a:lnSpc>
            </a:pPr>
            <a:r>
              <a:rPr lang="en-US" sz="2200"/>
              <a:t>Click to edit Master subtitle style</a:t>
            </a:r>
            <a:endParaRPr lang="en-US" sz="220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942B78C-790E-4881-96BA-169A876C67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4271133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381543-EC92-42BD-A142-81963D427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494040" y="4274977"/>
            <a:ext cx="699477" cy="1898809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28D3FB-54EA-410D-A062-8F118E5D0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93477A-1279-4BCC-8257-14CC2361F8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466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7BDB087A-3DA7-4017-A5B1-F130DC91F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F5A401-D6B7-4962-876B-5DB5840E4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B907326-D737-439C-9190-476F49A50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45" y="539496"/>
            <a:ext cx="4907908" cy="2640432"/>
          </a:xfrm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tx1"/>
                </a:solidFill>
              </a:rPr>
              <a:t>Click to edit Master title style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0B68F67-401D-47DB-8256-A99FC6E99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3401" y="539496"/>
            <a:ext cx="4956417" cy="2640432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>
              <a:lnSpc>
                <a:spcPts val="2800"/>
              </a:lnSpc>
            </a:pPr>
            <a:r>
              <a:rPr lang="en-US" sz="18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F752DB1-6A0B-4783-9C40-800940EAFC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0624" y="3355848"/>
            <a:ext cx="5230368" cy="2816352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4">
            <a:extLst>
              <a:ext uri="{FF2B5EF4-FFF2-40B4-BE49-F238E27FC236}">
                <a16:creationId xmlns:a16="http://schemas.microsoft.com/office/drawing/2014/main" id="{4F09D8BB-76EC-4BB5-8860-21FBB2990A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650992" y="3355848"/>
            <a:ext cx="5843016" cy="2816352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ADA8C2-1E19-4FCB-8656-240C92CF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3352062"/>
            <a:ext cx="413642" cy="2820137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BF1133D-7CCD-4CD4-B2BA-F05FAE1742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B2B0F32-F444-4A9F-8575-96F5D13E4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0962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68941816-7203-4339-8B31-60B4107A1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7A4606-69F4-4469-B7C4-4AF495ACE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9BDEB7A-D103-487A-8C1B-9145FB24B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97" y="539496"/>
            <a:ext cx="5228393" cy="2697190"/>
          </a:xfrm>
        </p:spPr>
        <p:txBody>
          <a:bodyPr anchor="b">
            <a:normAutofit/>
          </a:bodyPr>
          <a:lstStyle/>
          <a:p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3017A3E-25F7-41D5-AABB-24D0E2673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897" y="3354749"/>
            <a:ext cx="5228392" cy="2582470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</a:lstStyle>
          <a:p>
            <a:pPr lvl="0">
              <a:lnSpc>
                <a:spcPts val="2800"/>
              </a:lnSpc>
            </a:pPr>
            <a:r>
              <a:rPr lang="en-US" sz="1800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62D696-4404-4062-9387-925D9687B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6095999" y="695340"/>
            <a:ext cx="5391683" cy="5476855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15F07E-A8F5-473A-90AC-3BF5823C0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05C0C26-4C66-47DC-B079-5B94C22F1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0FC374E-BABB-4A9C-A608-04A2B9C68F2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20256" y="1243584"/>
            <a:ext cx="4361688" cy="4361688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3494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C7A07-96C3-42AF-943D-953C86C3D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557"/>
            <a:ext cx="9144000" cy="2387600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E38DF-F503-4E79-B1B0-16489708A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3232"/>
            <a:ext cx="9144000" cy="1655762"/>
          </a:xfr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None/>
              <a:defRPr sz="2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D965B-87A4-4F43-BE02-800BCCDF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 anchor="ctr" anchorCtr="0"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ED35B-CBF1-40D9-BAA7-CF9E1E22B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7328" y="6217920"/>
            <a:ext cx="7196328" cy="640080"/>
          </a:xfrm>
        </p:spPr>
        <p:txBody>
          <a:bodyPr anchor="ctr" anchorCtr="0"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6653A-450D-4BDE-8718-99F2D9314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>
            <a:lvl1pPr algn="ctr">
              <a:defRPr/>
            </a:lvl1pPr>
          </a:lstStyle>
          <a:p>
            <a:fld id="{3A4F6043-7A67-491B-98BC-F933DED7226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671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1081941"/>
            <a:ext cx="10543032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3961666"/>
            <a:ext cx="10543032" cy="1500187"/>
          </a:xfrm>
        </p:spPr>
        <p:txBody>
          <a:bodyPr>
            <a:noAutofit/>
          </a:bodyPr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E2B4-314C-4D4F-8938-E437A2EF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F23-6986-4A36-97F0-13F305A2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A1B9-2423-42BD-A553-DC5703F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6066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4F76-994F-4AB5-B17B-46C0C2FA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69B3B-A540-4556-98C8-1F49704A79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0624" y="1825625"/>
            <a:ext cx="5599176" cy="4206382"/>
          </a:xfrm>
        </p:spPr>
        <p:txBody>
          <a:bodyPr/>
          <a:lstStyle>
            <a:lvl1pPr marL="457200" indent="-457200">
              <a:buFont typeface="Wingdings 2" panose="05020102010507070707" pitchFamily="18" charset="2"/>
              <a:buChar char="¬"/>
              <a:defRPr/>
            </a:lvl1pPr>
            <a:lvl2pPr marL="800100" indent="-342900">
              <a:buFont typeface="Wingdings 2" panose="05020102010507070707" pitchFamily="18" charset="2"/>
              <a:buChar char="¬"/>
              <a:defRPr/>
            </a:lvl2pPr>
            <a:lvl3pPr marL="1257300" indent="-342900">
              <a:buFont typeface="Wingdings 2" panose="05020102010507070707" pitchFamily="18" charset="2"/>
              <a:buChar char="¬"/>
              <a:defRPr/>
            </a:lvl3pPr>
            <a:lvl4pPr marL="1657350" indent="-285750">
              <a:buFont typeface="Wingdings 2" panose="05020102010507070707" pitchFamily="18" charset="2"/>
              <a:buChar char="¬"/>
              <a:defRPr/>
            </a:lvl4pPr>
            <a:lvl5pPr marL="2114550" indent="-28575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C72438-7C63-48F2-9D6F-2461BFD6D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791456" cy="4206382"/>
          </a:xfrm>
        </p:spPr>
        <p:txBody>
          <a:bodyPr/>
          <a:lstStyle>
            <a:lvl1pPr marL="228600" indent="-228600">
              <a:buFont typeface="Wingdings 2" panose="05020102010507070707" pitchFamily="18" charset="2"/>
              <a:buChar char="¬"/>
              <a:defRPr/>
            </a:lvl1pPr>
            <a:lvl2pPr marL="685800" indent="-228600">
              <a:buFont typeface="Wingdings 2" panose="05020102010507070707" pitchFamily="18" charset="2"/>
              <a:buChar char="¬"/>
              <a:defRPr/>
            </a:lvl2pPr>
            <a:lvl3pPr marL="1143000" indent="-228600">
              <a:buFont typeface="Wingdings 2" panose="05020102010507070707" pitchFamily="18" charset="2"/>
              <a:buChar char="¬"/>
              <a:defRPr/>
            </a:lvl3pPr>
            <a:lvl4pPr marL="1600200" indent="-228600">
              <a:buFont typeface="Wingdings 2" panose="05020102010507070707" pitchFamily="18" charset="2"/>
              <a:buChar char="¬"/>
              <a:defRPr/>
            </a:lvl4pPr>
            <a:lvl5pPr marL="2057400" indent="-228600">
              <a:buFont typeface="Wingdings 2" panose="05020102010507070707" pitchFamily="18" charset="2"/>
              <a:buChar char="¬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FA1B49-6AAA-4DA7-970F-B75899F1A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3649A-B9A2-4737-B47E-758DC140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C1407-C705-451C-878E-8175DCCD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1974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554969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554969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70321" y="1681163"/>
            <a:ext cx="4993335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0321" y="2505075"/>
            <a:ext cx="4993335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4786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F235-FBFF-453E-B90A-5758ED47C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938306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43A871-5A76-4349-99F0-C46C77380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72E803-8BD9-40A2-8389-C19DA1148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5414ED-B772-4B84-813E-E34C9A97C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336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9000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2261-8522-4437-B612-7C7100D18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10543032" cy="1600200"/>
          </a:xfrm>
        </p:spPr>
        <p:txBody>
          <a:bodyPr anchor="b">
            <a:noAutofit/>
          </a:bodyPr>
          <a:lstStyle>
            <a:lvl1pPr>
              <a:defRPr sz="5200">
                <a:latin typeface="Dante (Headings)2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AA0AF-3F50-42BD-84B4-E70C3D004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199340"/>
            <a:ext cx="5780468" cy="366171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9C702B-2C4D-4590-8BEE-31940145C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4813E-250B-4422-AE46-5E1AB964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B5B81-E9CC-45F3-8EF1-35D2C8FF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A7E97-5A73-4602-9582-6CDACB918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5133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334B-3019-4CA1-B658-779001922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457200"/>
            <a:ext cx="4489180" cy="16002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D3CC12-FD6B-41A3-BF67-D600CC4383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B2BD5-DC18-460B-BFCC-5B2447D2B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0624" y="2199340"/>
            <a:ext cx="4489180" cy="3669647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F6305-9768-4792-866C-91238D45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BF050-0FF1-499F-936E-FAAE50DC3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02C2E-1542-46B4-85B1-7A4B3F772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698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Background Gray Rectangle">
            <a:extLst>
              <a:ext uri="{FF2B5EF4-FFF2-40B4-BE49-F238E27FC236}">
                <a16:creationId xmlns:a16="http://schemas.microsoft.com/office/drawing/2014/main" id="{B586FD74-98AC-4CA5-9E62-97DAE4C19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C94E74-B403-4256-9D59-241B0C4E53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3836FB9-568E-408A-B183-65F9ABF6E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99" y="540168"/>
            <a:ext cx="10624949" cy="1787136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tx1"/>
                </a:solidFill>
              </a:rPr>
              <a:t>Click to edit Master title style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B5437444-7076-4AEE-AB96-9C6BB85DAD9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577775"/>
            <a:ext cx="2587752" cy="1764792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536502EE-A891-4CB0-9BA5-B0AC7B9AA80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406215"/>
            <a:ext cx="2587752" cy="1764792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51D45778-D0A6-415B-AA4F-03D6E429EB9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651760" y="2577775"/>
            <a:ext cx="1764792" cy="1764792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93E1D509-0CBA-46BD-9192-C0403309FD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651760" y="4406575"/>
            <a:ext cx="1764792" cy="1764792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994EC89-4FAE-445C-A6E8-D55E4A34D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5122" y="2880452"/>
            <a:ext cx="6355998" cy="3095445"/>
          </a:xfrm>
        </p:spPr>
        <p:txBody>
          <a:bodyPr anchor="t" anchorCtr="0">
            <a:normAutofit/>
          </a:bodyPr>
          <a:lstStyle>
            <a:lvl1pPr>
              <a:buNone/>
              <a:defRPr/>
            </a:lvl1pPr>
          </a:lstStyle>
          <a:p>
            <a:pPr lvl="0">
              <a:lnSpc>
                <a:spcPts val="2800"/>
              </a:lnSpc>
            </a:pPr>
            <a:r>
              <a:rPr lang="en-US" sz="18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9E0CFE-F27B-4D50-AA2F-7146CA90E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15398" y="2577775"/>
            <a:ext cx="7676601" cy="3594425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9ECF93F-3E86-4C44-BAF1-ADE160CAD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E8DAB8-6232-45C1-9BC3-E99A86BD3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1439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0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4408E76-0AE4-495F-87FB-5DD280A91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0" y="5610"/>
            <a:ext cx="708823" cy="713232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2EAD03C-7B1C-453F-9977-4E2DD813B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2551" y="540167"/>
            <a:ext cx="4616981" cy="2135867"/>
          </a:xfrm>
        </p:spPr>
        <p:txBody>
          <a:bodyPr anchor="b">
            <a:normAutofit/>
          </a:bodyPr>
          <a:lstStyle/>
          <a:p>
            <a:r>
              <a:rPr lang="en-US" sz="4800">
                <a:solidFill>
                  <a:schemeClr val="tx1"/>
                </a:solidFill>
              </a:rPr>
              <a:t>Click to edit Master title style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3471630-9EC8-4C68-B4D8-D98C242DBE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685800"/>
            <a:ext cx="3072384" cy="5486344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0C66604-16E4-4B52-80AA-A0D73512D13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154680" y="685800"/>
            <a:ext cx="3072384" cy="5486344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630934-DBD2-4535-961F-B198ABA2D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2551" y="2880452"/>
            <a:ext cx="4616981" cy="3095445"/>
          </a:xfrm>
        </p:spPr>
        <p:txBody>
          <a:bodyPr anchor="t" anchorCtr="0">
            <a:normAutofit/>
          </a:bodyPr>
          <a:lstStyle>
            <a:lvl1pPr marL="0" indent="0">
              <a:buNone/>
              <a:defRPr baseline="0"/>
            </a:lvl1pPr>
          </a:lstStyle>
          <a:p>
            <a:pPr lvl="0">
              <a:lnSpc>
                <a:spcPts val="2800"/>
              </a:lnSpc>
            </a:pPr>
            <a:r>
              <a:rPr lang="en-US" sz="1800">
                <a:solidFill>
                  <a:schemeClr val="tx1"/>
                </a:solidFill>
              </a:rPr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020D2A6-7700-487F-AC7E-A5A2C30DC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FC30D6A-6415-42E1-89E9-EF806C3FE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4506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C2EA47A-F66B-4005-A5A4-458E90C096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898" y="576263"/>
            <a:ext cx="4977777" cy="2967606"/>
          </a:xfrm>
        </p:spPr>
        <p:txBody>
          <a:bodyPr anchor="b" anchorCtr="0">
            <a:normAutofit/>
          </a:bodyPr>
          <a:lstStyle/>
          <a:p>
            <a:pPr algn="l">
              <a:lnSpc>
                <a:spcPts val="5800"/>
              </a:lnSpc>
            </a:pPr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6" name="Subtitle 24">
            <a:extLst>
              <a:ext uri="{FF2B5EF4-FFF2-40B4-BE49-F238E27FC236}">
                <a16:creationId xmlns:a16="http://schemas.microsoft.com/office/drawing/2014/main" id="{FFA42F70-43EA-4954-AA43-22F43175CC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2898" y="3764975"/>
            <a:ext cx="4977777" cy="2192683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algn="l">
              <a:lnSpc>
                <a:spcPts val="3200"/>
              </a:lnSpc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 descr="Tag=AccentColor&#10;Flavor=Light&#10;Target=Fill">
            <a:extLst>
              <a:ext uri="{FF2B5EF4-FFF2-40B4-BE49-F238E27FC236}">
                <a16:creationId xmlns:a16="http://schemas.microsoft.com/office/drawing/2014/main" id="{F5FCF09E-0DE5-4155-9DC0-786737CF2E1B}"/>
              </a:ext>
            </a:extLst>
          </p:cNvPr>
          <p:cNvSpPr/>
          <p:nvPr userDrawn="1"/>
        </p:nvSpPr>
        <p:spPr>
          <a:xfrm rot="10800000">
            <a:off x="11496184" y="-10"/>
            <a:ext cx="695816" cy="6858000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D3536A-3915-4B2E-B85A-9B494EEFBC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83096" y="0"/>
            <a:ext cx="5020056" cy="6848856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31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4413-82C1-4EBC-8C6B-BC5F842D1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F029A-192E-4A44-ACC7-6C5212C77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625" y="1825625"/>
            <a:ext cx="10946892" cy="4206383"/>
          </a:xfrm>
        </p:spPr>
        <p:txBody>
          <a:bodyPr/>
          <a:lstStyle>
            <a:lvl1pPr>
              <a:buNone/>
              <a:defRPr sz="2400"/>
            </a:lvl1pPr>
            <a:lvl2pPr>
              <a:buNone/>
              <a:defRPr sz="22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1A7D4-E57E-4789-896B-B2A051BF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Monday, February 1,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7B63EE-3B35-4F8A-BDA3-E778BFE14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39EF2-7937-4C30-A883-7F7BD0280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281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A992A1-D012-4834-9575-CF195C295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7BDB455-4C3A-4D7D-BA1B-53E54A2F8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899" y="576263"/>
            <a:ext cx="5206802" cy="2967606"/>
          </a:xfrm>
        </p:spPr>
        <p:txBody>
          <a:bodyPr anchor="b" anchorCtr="0">
            <a:normAutofit/>
          </a:bodyPr>
          <a:lstStyle/>
          <a:p>
            <a:pPr algn="l">
              <a:lnSpc>
                <a:spcPts val="5800"/>
              </a:lnSpc>
            </a:pPr>
            <a:r>
              <a:rPr lang="en-US" sz="4800"/>
              <a:t>Click to edit Master title style</a:t>
            </a:r>
            <a:endParaRPr lang="en-US" sz="4800" dirty="0"/>
          </a:p>
        </p:txBody>
      </p:sp>
      <p:sp>
        <p:nvSpPr>
          <p:cNvPr id="9" name="Subtitle 24">
            <a:extLst>
              <a:ext uri="{FF2B5EF4-FFF2-40B4-BE49-F238E27FC236}">
                <a16:creationId xmlns:a16="http://schemas.microsoft.com/office/drawing/2014/main" id="{D04D9E17-0E95-4027-8EDD-241B2BB1A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2899" y="3764975"/>
            <a:ext cx="5206802" cy="2192683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algn="l">
              <a:lnSpc>
                <a:spcPts val="3200"/>
              </a:lnSpc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A26827B-04FD-424C-A601-BCAAD51F46B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64224" y="685800"/>
            <a:ext cx="5129784" cy="1746504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51A43274-DD11-4214-8866-5163B788CD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61416" y="2559960"/>
            <a:ext cx="5129784" cy="1746504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63E02E81-5AE8-46D6-942E-52D16C8CBE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61416" y="4416192"/>
            <a:ext cx="5129784" cy="1746504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562BDD-CBFF-4046-A6B2-A9ECCB7EA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90B5F6-6C28-4A86-AFD0-D7F93D461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910D5C-1634-451B-8D99-4D47EB3A1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08B021-326C-466B-A929-7282AA793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504672" y="685799"/>
            <a:ext cx="687327" cy="1747907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733741E-9972-4C5E-B592-7570CD3CC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8C6A56C-39A6-4FDE-BD90-66B344C06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905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AF4BC-D1E9-40F0-A26B-9EA9B6B69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3" y="365760"/>
            <a:ext cx="11067089" cy="1325880"/>
          </a:xfrm>
        </p:spPr>
        <p:txBody>
          <a:bodyPr anchor="ctr">
            <a:normAutofit/>
          </a:bodyPr>
          <a:lstStyle>
            <a:lvl1pPr>
              <a:lnSpc>
                <a:spcPts val="2800"/>
              </a:lnSpc>
              <a:spcBef>
                <a:spcPts val="1000"/>
              </a:spcBef>
              <a:defRPr sz="5200" b="0" i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F2462114-8669-43BC-B4E2-2721F7F370A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20624" y="2029968"/>
            <a:ext cx="2642616" cy="1892808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588BD3B0-8831-43B7-B5A9-3F692192A2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0624" y="3971853"/>
            <a:ext cx="2642616" cy="877824"/>
          </a:xfrm>
        </p:spPr>
        <p:txBody>
          <a:bodyPr anchor="b" anchorCtr="0">
            <a:normAutofit/>
          </a:bodyPr>
          <a:lstStyle>
            <a:lvl1pPr>
              <a:buNone/>
              <a:defRPr sz="2000" b="1" baseline="0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74A6-FAB9-47DA-8F1A-701DFC8DF32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20625" y="4945456"/>
            <a:ext cx="2644360" cy="741904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34">
            <a:extLst>
              <a:ext uri="{FF2B5EF4-FFF2-40B4-BE49-F238E27FC236}">
                <a16:creationId xmlns:a16="http://schemas.microsoft.com/office/drawing/2014/main" id="{E9A9694E-7001-4575-9F4C-663629B0A7C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227832" y="2029968"/>
            <a:ext cx="2642616" cy="1892808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44183588-657C-4472-8112-7A2B55E2E7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27832" y="3971853"/>
            <a:ext cx="2642616" cy="877824"/>
          </a:xfrm>
        </p:spPr>
        <p:txBody>
          <a:bodyPr anchor="b" anchorCtr="0"/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5900E07-5526-44B5-BD49-95414B12080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227832" y="4945456"/>
            <a:ext cx="2644360" cy="741904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7" name="Picture Placeholder 34">
            <a:extLst>
              <a:ext uri="{FF2B5EF4-FFF2-40B4-BE49-F238E27FC236}">
                <a16:creationId xmlns:a16="http://schemas.microsoft.com/office/drawing/2014/main" id="{5AD1D716-DEC7-4756-8417-259B5EAA7EA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044184" y="2029968"/>
            <a:ext cx="2642616" cy="1892808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5E05DC2B-9AC8-4E27-A870-E3E9BBCF4FB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44184" y="3971853"/>
            <a:ext cx="2642616" cy="877824"/>
          </a:xfrm>
        </p:spPr>
        <p:txBody>
          <a:bodyPr anchor="b" anchorCtr="0"/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13C6B231-0427-4DBE-AE82-31CC424FC66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044184" y="4945456"/>
            <a:ext cx="2644360" cy="741904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8" name="Picture Placeholder 34">
            <a:extLst>
              <a:ext uri="{FF2B5EF4-FFF2-40B4-BE49-F238E27FC236}">
                <a16:creationId xmlns:a16="http://schemas.microsoft.com/office/drawing/2014/main" id="{67FC7F9C-D486-450B-B0F9-3EE9789C896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851392" y="2020920"/>
            <a:ext cx="2642616" cy="1892808"/>
          </a:xfrm>
          <a:solidFill>
            <a:schemeClr val="accent3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9A466F23-EDAE-477E-B8D1-C9E81E6D1B1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51392" y="3971853"/>
            <a:ext cx="2642616" cy="877824"/>
          </a:xfrm>
        </p:spPr>
        <p:txBody>
          <a:bodyPr anchor="b" anchorCtr="0"/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6C8ADF02-C47F-4077-865D-D057627A9E3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851392" y="4945456"/>
            <a:ext cx="2644360" cy="741904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64E2B4-314C-4D4F-8938-E437A2EF5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2F23-6986-4A36-97F0-13F305A2D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BA1B9-2423-42BD-A553-DC5703F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4360FCC-CBCE-4F8E-84A2-B29CA5DADC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CA6BF945-F985-4A89-9868-A82E90E10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1504656" y="2020824"/>
            <a:ext cx="687343" cy="1896697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1D8AF1F-4C5C-4C08-894E-00850C387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8599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554969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5549697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970321" y="1681163"/>
            <a:ext cx="4993335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70321" y="2505075"/>
            <a:ext cx="4993335" cy="3526932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 descr="Tag=AccentColor&#10;Flavor=Light&#10;Target=Fill">
            <a:extLst>
              <a:ext uri="{FF2B5EF4-FFF2-40B4-BE49-F238E27FC236}">
                <a16:creationId xmlns:a16="http://schemas.microsoft.com/office/drawing/2014/main" id="{A53A46AB-E26C-4F66-A0B8-4CDBD5F4011C}"/>
              </a:ext>
            </a:extLst>
          </p:cNvPr>
          <p:cNvSpPr/>
          <p:nvPr userDrawn="1"/>
        </p:nvSpPr>
        <p:spPr>
          <a:xfrm rot="10800000">
            <a:off x="11494040" y="4282928"/>
            <a:ext cx="699477" cy="1898809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13" name="Straight Connector 12" descr="Tag=AccentColor&#10;Flavor=Light&#10;Target=Line">
            <a:extLst>
              <a:ext uri="{FF2B5EF4-FFF2-40B4-BE49-F238E27FC236}">
                <a16:creationId xmlns:a16="http://schemas.microsoft.com/office/drawing/2014/main" id="{91B558DC-6718-44D0-992F-3EF710C6A724}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 descr="Tag=AccentColor&#10;Flavor=Light&#10;Target=Line">
            <a:extLst>
              <a:ext uri="{FF2B5EF4-FFF2-40B4-BE49-F238E27FC236}">
                <a16:creationId xmlns:a16="http://schemas.microsoft.com/office/drawing/2014/main" id="{8957C00F-B052-4CA9-BD41-08B7B9AD5056}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058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 descr="Tag=AccentColor&#10;Flavor=Light&#10;Target=Fill">
            <a:extLst>
              <a:ext uri="{FF2B5EF4-FFF2-40B4-BE49-F238E27FC236}">
                <a16:creationId xmlns:a16="http://schemas.microsoft.com/office/drawing/2014/main" id="{3065995A-ADFA-424E-8E79-060CD9CD1880}"/>
              </a:ext>
            </a:extLst>
          </p:cNvPr>
          <p:cNvSpPr/>
          <p:nvPr userDrawn="1"/>
        </p:nvSpPr>
        <p:spPr>
          <a:xfrm rot="10800000">
            <a:off x="11492523" y="0"/>
            <a:ext cx="699477" cy="1898809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2F9955-0460-4A20-8FC6-300595560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95DDA7-4AAD-4EBE-880C-200E5F10A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681163"/>
            <a:ext cx="3291840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17496-E470-4CF6-884C-F07390A46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0624" y="2505075"/>
            <a:ext cx="3291840" cy="3526932"/>
          </a:xfrm>
        </p:spPr>
        <p:txBody>
          <a:bodyPr>
            <a:normAutofit/>
          </a:bodyPr>
          <a:lstStyle>
            <a:lvl1pPr>
              <a:lnSpc>
                <a:spcPts val="2100"/>
              </a:lnSpc>
              <a:spcBef>
                <a:spcPts val="1000"/>
              </a:spcBef>
              <a:defRPr sz="1800"/>
            </a:lvl1pPr>
            <a:lvl2pPr>
              <a:lnSpc>
                <a:spcPts val="2100"/>
              </a:lnSpc>
              <a:spcBef>
                <a:spcPts val="1000"/>
              </a:spcBef>
              <a:defRPr sz="1800"/>
            </a:lvl2pPr>
            <a:lvl3pPr>
              <a:lnSpc>
                <a:spcPts val="2100"/>
              </a:lnSpc>
              <a:spcBef>
                <a:spcPts val="1000"/>
              </a:spcBef>
              <a:defRPr sz="1400"/>
            </a:lvl3pPr>
            <a:lvl4pPr>
              <a:lnSpc>
                <a:spcPts val="2100"/>
              </a:lnSpc>
              <a:spcBef>
                <a:spcPts val="1000"/>
              </a:spcBef>
              <a:defRPr sz="1200"/>
            </a:lvl4pPr>
            <a:lvl5pPr>
              <a:lnSpc>
                <a:spcPts val="2100"/>
              </a:lnSpc>
              <a:spcBef>
                <a:spcPts val="10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C438EA-D381-4F22-A911-ECDD6D04FB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073651" y="1690688"/>
            <a:ext cx="3291840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F255FA-A04D-49F2-8DB4-3CC082D0D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073651" y="2514600"/>
            <a:ext cx="3291840" cy="3526932"/>
          </a:xfrm>
        </p:spPr>
        <p:txBody>
          <a:bodyPr>
            <a:normAutofit/>
          </a:bodyPr>
          <a:lstStyle>
            <a:lvl1pPr>
              <a:lnSpc>
                <a:spcPts val="2100"/>
              </a:lnSpc>
              <a:spcBef>
                <a:spcPts val="1000"/>
              </a:spcBef>
              <a:defRPr sz="1800"/>
            </a:lvl1pPr>
            <a:lvl2pPr>
              <a:lnSpc>
                <a:spcPts val="2100"/>
              </a:lnSpc>
              <a:spcBef>
                <a:spcPts val="1000"/>
              </a:spcBef>
              <a:defRPr sz="1800"/>
            </a:lvl2pPr>
            <a:lvl3pPr>
              <a:lnSpc>
                <a:spcPts val="2100"/>
              </a:lnSpc>
              <a:spcBef>
                <a:spcPts val="1000"/>
              </a:spcBef>
              <a:defRPr sz="1400"/>
            </a:lvl3pPr>
            <a:lvl4pPr>
              <a:lnSpc>
                <a:spcPts val="2100"/>
              </a:lnSpc>
              <a:spcBef>
                <a:spcPts val="1000"/>
              </a:spcBef>
              <a:defRPr sz="1200"/>
            </a:lvl4pPr>
            <a:lvl5pPr>
              <a:lnSpc>
                <a:spcPts val="2100"/>
              </a:lnSpc>
              <a:spcBef>
                <a:spcPts val="10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6298F3-0AEC-4811-99A4-B78AE3A70B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0624" y="6217920"/>
            <a:ext cx="2743200" cy="640080"/>
          </a:xfrm>
        </p:spPr>
        <p:txBody>
          <a:bodyPr/>
          <a:lstStyle/>
          <a:p>
            <a:r>
              <a:rPr lang="en-US" dirty="0"/>
              <a:t>Monday, February 1,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690B4-8A9A-4717-8B0B-2C921292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8F00A-44BE-4E0A-B1CE-1FC489654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 descr="Tag=AccentColor&#10;Flavor=Light&#10;Target=Line">
            <a:extLst>
              <a:ext uri="{FF2B5EF4-FFF2-40B4-BE49-F238E27FC236}">
                <a16:creationId xmlns:a16="http://schemas.microsoft.com/office/drawing/2014/main" id="{D0520DAB-C1D4-4D6C-A6DC-D7EC7DD52AD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 descr="Tag=AccentColor&#10;Flavor=Light&#10;Target=Line">
            <a:extLst>
              <a:ext uri="{FF2B5EF4-FFF2-40B4-BE49-F238E27FC236}">
                <a16:creationId xmlns:a16="http://schemas.microsoft.com/office/drawing/2014/main" id="{C30EEEA8-859F-4EA5-BF79-BCCA444C5E96}"/>
              </a:ext>
            </a:extLst>
          </p:cNvPr>
          <p:cNvCxnSpPr>
            <a:cxnSpLocks/>
          </p:cNvCxnSpPr>
          <p:nvPr userDrawn="1"/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EA948393-0FB5-4969-8C1D-8D80A6884EF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26679" y="1681163"/>
            <a:ext cx="3291840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4ACFC3A6-17FC-4040-AC3E-76E9975C5A1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726679" y="2505075"/>
            <a:ext cx="3291840" cy="3526932"/>
          </a:xfrm>
        </p:spPr>
        <p:txBody>
          <a:bodyPr>
            <a:normAutofit/>
          </a:bodyPr>
          <a:lstStyle>
            <a:lvl1pPr>
              <a:lnSpc>
                <a:spcPts val="2100"/>
              </a:lnSpc>
              <a:spcBef>
                <a:spcPts val="1000"/>
              </a:spcBef>
              <a:defRPr sz="1800"/>
            </a:lvl1pPr>
            <a:lvl2pPr>
              <a:lnSpc>
                <a:spcPts val="2100"/>
              </a:lnSpc>
              <a:spcBef>
                <a:spcPts val="1000"/>
              </a:spcBef>
              <a:defRPr sz="1800"/>
            </a:lvl2pPr>
            <a:lvl3pPr>
              <a:lnSpc>
                <a:spcPts val="2100"/>
              </a:lnSpc>
              <a:spcBef>
                <a:spcPts val="1000"/>
              </a:spcBef>
              <a:defRPr sz="1400"/>
            </a:lvl3pPr>
            <a:lvl4pPr>
              <a:lnSpc>
                <a:spcPts val="2100"/>
              </a:lnSpc>
              <a:spcBef>
                <a:spcPts val="1000"/>
              </a:spcBef>
              <a:defRPr sz="1200"/>
            </a:lvl4pPr>
            <a:lvl5pPr>
              <a:lnSpc>
                <a:spcPts val="2100"/>
              </a:lnSpc>
              <a:spcBef>
                <a:spcPts val="1000"/>
              </a:spcBef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400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586836B-C327-49CB-ADF2-2E730C4A91BF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310F61-136C-42B3-981B-FDE3DD0A8135}"/>
              </a:ext>
            </a:extLst>
          </p:cNvPr>
          <p:cNvSpPr/>
          <p:nvPr/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AF870-601F-4570-A8A9-1003F893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CCECD-B6E7-4C40-8A84-65FD5A3F0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" y="1825625"/>
            <a:ext cx="105430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FA4D-0E39-4E26-B43C-5D1084B3B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0624" y="6217920"/>
            <a:ext cx="2743200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Monday, February 1,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851EA-2F2C-4012-8B96-51179BDD11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767328" y="6217920"/>
            <a:ext cx="7196328" cy="6400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BB8ACB-7A60-4D76-A149-0C57A30E01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03152" y="0"/>
            <a:ext cx="685800" cy="685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50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6" r:id="rId2"/>
    <p:sldLayoutId id="2147483808" r:id="rId3"/>
    <p:sldLayoutId id="2147483817" r:id="rId4"/>
    <p:sldLayoutId id="2147483795" r:id="rId5"/>
    <p:sldLayoutId id="2147483811" r:id="rId6"/>
    <p:sldLayoutId id="2147483816" r:id="rId7"/>
    <p:sldLayoutId id="2147483812" r:id="rId8"/>
    <p:sldLayoutId id="2147483813" r:id="rId9"/>
    <p:sldLayoutId id="2147483814" r:id="rId10"/>
    <p:sldLayoutId id="2147483815" r:id="rId11"/>
    <p:sldLayoutId id="2147483794" r:id="rId12"/>
    <p:sldLayoutId id="2147483796" r:id="rId13"/>
    <p:sldLayoutId id="2147483797" r:id="rId14"/>
    <p:sldLayoutId id="2147483798" r:id="rId15"/>
    <p:sldLayoutId id="2147483799" r:id="rId16"/>
    <p:sldLayoutId id="2147483800" r:id="rId17"/>
    <p:sldLayoutId id="2147483801" r:id="rId18"/>
    <p:sldLayoutId id="2147483802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ts val="2800"/>
        </a:lnSpc>
        <a:spcBef>
          <a:spcPts val="1000"/>
        </a:spcBef>
        <a:buClr>
          <a:schemeClr val="accent2"/>
        </a:buClr>
        <a:buFont typeface="Wingdings 2" panose="05020102010507070707" pitchFamily="18" charset="2"/>
        <a:buChar char="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ts val="28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ts val="28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ts val="28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ts val="2800"/>
        </a:lnSpc>
        <a:spcBef>
          <a:spcPts val="500"/>
        </a:spcBef>
        <a:buClr>
          <a:schemeClr val="accent2"/>
        </a:buClr>
        <a:buFont typeface="Wingdings 2" panose="05020102010507070707" pitchFamily="18" charset="2"/>
        <a:buChar char="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8.sv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30.svg"/><Relationship Id="rId5" Type="http://schemas.openxmlformats.org/officeDocument/2006/relationships/diagramQuickStyle" Target="../diagrams/quickStyle3.xml"/><Relationship Id="rId10" Type="http://schemas.openxmlformats.org/officeDocument/2006/relationships/image" Target="../media/image29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18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1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94257CD-11EF-4848-8D0C-C19CF6154B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899" y="4476329"/>
            <a:ext cx="6467547" cy="155868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Clickbait: </a:t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News Headline Classification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5E34824-B508-4F9B-9AF8-D7C38E7F37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96924" y="4476328"/>
            <a:ext cx="4046957" cy="1558673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Sean Jeong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DBF58FEB-2222-FA5F-54B9-70DCA62D9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3678" b="236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1232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B9DC02F-F894-6387-64C0-D55227709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Autofit/>
          </a:bodyPr>
          <a:lstStyle/>
          <a:p>
            <a:r>
              <a:rPr lang="en-CA" sz="3600" dirty="0"/>
              <a:t>Headline</a:t>
            </a:r>
            <a:r>
              <a:rPr lang="en-CA" sz="3600" b="1" dirty="0"/>
              <a:t>: </a:t>
            </a:r>
            <a:r>
              <a:rPr lang="en-CA" sz="3600" dirty="0"/>
              <a:t>“</a:t>
            </a:r>
            <a:r>
              <a:rPr lang="en-US" sz="3600" dirty="0"/>
              <a:t>60 Gifts You Basically Can’t Go Wrong With”</a:t>
            </a:r>
            <a:br>
              <a:rPr lang="en-US" sz="3600" dirty="0"/>
            </a:br>
            <a:r>
              <a:rPr lang="en-US" sz="3600" dirty="0"/>
              <a:t>Processed: “gift basic cant go wrong”</a:t>
            </a:r>
            <a:br>
              <a:rPr lang="en-US" sz="3600" dirty="0"/>
            </a:br>
            <a:br>
              <a:rPr lang="en-US" sz="3600" dirty="0"/>
            </a:br>
            <a:endParaRPr lang="en-US" sz="3600" dirty="0"/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1D0F548D-55AF-7D1D-FBFF-B271F69585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60942289"/>
              </p:ext>
            </p:extLst>
          </p:nvPr>
        </p:nvGraphicFramePr>
        <p:xfrm>
          <a:off x="420688" y="1825625"/>
          <a:ext cx="10947400" cy="19991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D306E-D0E3-0B40-2094-0F5042259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10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0545567-0B4E-B208-ED63-77067481E940}"/>
              </a:ext>
            </a:extLst>
          </p:cNvPr>
          <p:cNvGrpSpPr/>
          <p:nvPr/>
        </p:nvGrpSpPr>
        <p:grpSpPr>
          <a:xfrm>
            <a:off x="1851431" y="4770283"/>
            <a:ext cx="2140836" cy="1427938"/>
            <a:chOff x="1406110" y="571037"/>
            <a:chExt cx="2140836" cy="1427938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AA7D42B-DFEB-9264-CEF0-F5777948E192}"/>
                </a:ext>
              </a:extLst>
            </p:cNvPr>
            <p:cNvSpPr/>
            <p:nvPr/>
          </p:nvSpPr>
          <p:spPr>
            <a:xfrm>
              <a:off x="1406110" y="571037"/>
              <a:ext cx="2140836" cy="1427938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3917BFC-F688-DEBD-E4C8-8D700D4BAC2F}"/>
                </a:ext>
              </a:extLst>
            </p:cNvPr>
            <p:cNvSpPr txBox="1"/>
            <p:nvPr/>
          </p:nvSpPr>
          <p:spPr>
            <a:xfrm>
              <a:off x="1748644" y="571037"/>
              <a:ext cx="1798302" cy="14279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77800" rIns="177800" bIns="177800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500" kern="1200" dirty="0"/>
                <a:t>Buzzword Ratio</a:t>
              </a:r>
              <a:endParaRPr lang="en-US" sz="2500" kern="1200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0C40B9A-519C-B620-A949-809E66FB26A7}"/>
              </a:ext>
            </a:extLst>
          </p:cNvPr>
          <p:cNvGrpSpPr/>
          <p:nvPr/>
        </p:nvGrpSpPr>
        <p:grpSpPr>
          <a:xfrm>
            <a:off x="709651" y="4199393"/>
            <a:ext cx="1427224" cy="1427224"/>
            <a:chOff x="264330" y="147"/>
            <a:chExt cx="1427224" cy="1427224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3D11364-B3C6-659D-B3BA-08FF3AD7191C}"/>
                </a:ext>
              </a:extLst>
            </p:cNvPr>
            <p:cNvSpPr/>
            <p:nvPr/>
          </p:nvSpPr>
          <p:spPr>
            <a:xfrm>
              <a:off x="264330" y="147"/>
              <a:ext cx="1427224" cy="1427224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Oval 6">
              <a:extLst>
                <a:ext uri="{FF2B5EF4-FFF2-40B4-BE49-F238E27FC236}">
                  <a16:creationId xmlns:a16="http://schemas.microsoft.com/office/drawing/2014/main" id="{859B01CA-6356-3071-0B32-78307A58835C}"/>
                </a:ext>
              </a:extLst>
            </p:cNvPr>
            <p:cNvSpPr txBox="1"/>
            <p:nvPr/>
          </p:nvSpPr>
          <p:spPr>
            <a:xfrm>
              <a:off x="473342" y="209159"/>
              <a:ext cx="1009200" cy="10092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5000" kern="1200" dirty="0"/>
                <a:t>0.13</a:t>
              </a:r>
              <a:endParaRPr lang="en-US" sz="5000" kern="12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DDAA570-0534-8ADB-A962-B856BFE18A7C}"/>
              </a:ext>
            </a:extLst>
          </p:cNvPr>
          <p:cNvGrpSpPr/>
          <p:nvPr/>
        </p:nvGrpSpPr>
        <p:grpSpPr>
          <a:xfrm>
            <a:off x="5419492" y="4770283"/>
            <a:ext cx="2140836" cy="1427938"/>
            <a:chOff x="4974171" y="571037"/>
            <a:chExt cx="2140836" cy="142793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29C9EA4-5CB6-41A3-4B8A-B185F1FA3DD8}"/>
                </a:ext>
              </a:extLst>
            </p:cNvPr>
            <p:cNvSpPr/>
            <p:nvPr/>
          </p:nvSpPr>
          <p:spPr>
            <a:xfrm>
              <a:off x="4974171" y="571037"/>
              <a:ext cx="2140836" cy="1427938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1FB61C-9B29-6964-F9E9-A76C75FBC9EC}"/>
                </a:ext>
              </a:extLst>
            </p:cNvPr>
            <p:cNvSpPr txBox="1"/>
            <p:nvPr/>
          </p:nvSpPr>
          <p:spPr>
            <a:xfrm>
              <a:off x="5316705" y="571037"/>
              <a:ext cx="1798302" cy="14279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77800" rIns="177800" bIns="177800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500" kern="1200" dirty="0"/>
                <a:t>Unique Ratio</a:t>
              </a:r>
              <a:endParaRPr lang="en-US" sz="2500" kern="1200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9C744EF-7592-3113-5BAC-80A4D6DEE462}"/>
              </a:ext>
            </a:extLst>
          </p:cNvPr>
          <p:cNvGrpSpPr/>
          <p:nvPr/>
        </p:nvGrpSpPr>
        <p:grpSpPr>
          <a:xfrm>
            <a:off x="4277712" y="4199393"/>
            <a:ext cx="1427224" cy="1427224"/>
            <a:chOff x="3832391" y="147"/>
            <a:chExt cx="1427224" cy="1427224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6161639-0FA8-623B-EE2C-25363FBDC7D0}"/>
                </a:ext>
              </a:extLst>
            </p:cNvPr>
            <p:cNvSpPr/>
            <p:nvPr/>
          </p:nvSpPr>
          <p:spPr>
            <a:xfrm>
              <a:off x="3832391" y="147"/>
              <a:ext cx="1427224" cy="1427224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Oval 10">
              <a:extLst>
                <a:ext uri="{FF2B5EF4-FFF2-40B4-BE49-F238E27FC236}">
                  <a16:creationId xmlns:a16="http://schemas.microsoft.com/office/drawing/2014/main" id="{BCB3B232-AC93-DEC2-2B24-203A1EA3A208}"/>
                </a:ext>
              </a:extLst>
            </p:cNvPr>
            <p:cNvSpPr txBox="1"/>
            <p:nvPr/>
          </p:nvSpPr>
          <p:spPr>
            <a:xfrm>
              <a:off x="4041403" y="209159"/>
              <a:ext cx="1009200" cy="10092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5000" dirty="0"/>
                <a:t>1</a:t>
              </a:r>
              <a:endParaRPr lang="en-US" sz="5000" kern="120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371DA65-BD0F-842E-7E92-731C64CFA2C7}"/>
              </a:ext>
            </a:extLst>
          </p:cNvPr>
          <p:cNvGrpSpPr/>
          <p:nvPr/>
        </p:nvGrpSpPr>
        <p:grpSpPr>
          <a:xfrm>
            <a:off x="8987553" y="4770283"/>
            <a:ext cx="2140836" cy="1427938"/>
            <a:chOff x="8542232" y="571037"/>
            <a:chExt cx="2140836" cy="142793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922EBF1-BE5A-10AE-9B71-BBD1E149BCC5}"/>
                </a:ext>
              </a:extLst>
            </p:cNvPr>
            <p:cNvSpPr/>
            <p:nvPr/>
          </p:nvSpPr>
          <p:spPr>
            <a:xfrm>
              <a:off x="8542232" y="571037"/>
              <a:ext cx="2140836" cy="1427938"/>
            </a:xfrm>
            <a:prstGeom prst="rect">
              <a:avLst/>
            </a:pr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2191CA2-F0D8-DB54-6828-D4A0D489F97C}"/>
                </a:ext>
              </a:extLst>
            </p:cNvPr>
            <p:cNvSpPr txBox="1"/>
            <p:nvPr/>
          </p:nvSpPr>
          <p:spPr>
            <a:xfrm>
              <a:off x="8884766" y="571037"/>
              <a:ext cx="1798302" cy="14279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177800" rIns="177800" bIns="177800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500" kern="1200" dirty="0"/>
                <a:t>Uppercase Ratio</a:t>
              </a:r>
              <a:endParaRPr lang="en-US" sz="2500" kern="1200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FAFE16-B591-E128-62FE-2610C4742718}"/>
              </a:ext>
            </a:extLst>
          </p:cNvPr>
          <p:cNvGrpSpPr/>
          <p:nvPr/>
        </p:nvGrpSpPr>
        <p:grpSpPr>
          <a:xfrm>
            <a:off x="7845774" y="4199393"/>
            <a:ext cx="1427224" cy="1427224"/>
            <a:chOff x="7400453" y="147"/>
            <a:chExt cx="1427224" cy="1427224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340ED1A-94BE-F32C-A92E-C04D5B4B7E06}"/>
                </a:ext>
              </a:extLst>
            </p:cNvPr>
            <p:cNvSpPr/>
            <p:nvPr/>
          </p:nvSpPr>
          <p:spPr>
            <a:xfrm>
              <a:off x="7400453" y="147"/>
              <a:ext cx="1427224" cy="1427224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Oval 14">
              <a:extLst>
                <a:ext uri="{FF2B5EF4-FFF2-40B4-BE49-F238E27FC236}">
                  <a16:creationId xmlns:a16="http://schemas.microsoft.com/office/drawing/2014/main" id="{C0C6F3B1-6D35-C7ED-ACD1-FE711C3888DB}"/>
                </a:ext>
              </a:extLst>
            </p:cNvPr>
            <p:cNvSpPr txBox="1"/>
            <p:nvPr/>
          </p:nvSpPr>
          <p:spPr>
            <a:xfrm>
              <a:off x="7609465" y="209159"/>
              <a:ext cx="1009200" cy="10092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5000" kern="1200" dirty="0"/>
                <a:t>4</a:t>
              </a:r>
              <a:endParaRPr lang="en-US" sz="5000" kern="1200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DAEFD0-32B7-ACD7-AFD1-5B5CB57E25A1}"/>
              </a:ext>
            </a:extLst>
          </p:cNvPr>
          <p:cNvGrpSpPr/>
          <p:nvPr/>
        </p:nvGrpSpPr>
        <p:grpSpPr>
          <a:xfrm>
            <a:off x="7845773" y="4199393"/>
            <a:ext cx="1427224" cy="1427224"/>
            <a:chOff x="7400453" y="147"/>
            <a:chExt cx="1427224" cy="1427224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4DB5046-9541-BD94-EFE0-EC5BEB8935B0}"/>
                </a:ext>
              </a:extLst>
            </p:cNvPr>
            <p:cNvSpPr/>
            <p:nvPr/>
          </p:nvSpPr>
          <p:spPr>
            <a:xfrm>
              <a:off x="7400453" y="147"/>
              <a:ext cx="1427224" cy="1427224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3" name="Oval 4">
              <a:extLst>
                <a:ext uri="{FF2B5EF4-FFF2-40B4-BE49-F238E27FC236}">
                  <a16:creationId xmlns:a16="http://schemas.microsoft.com/office/drawing/2014/main" id="{82CBFCF3-7AA7-F63C-5804-6B046B97DB52}"/>
                </a:ext>
              </a:extLst>
            </p:cNvPr>
            <p:cNvSpPr txBox="1"/>
            <p:nvPr/>
          </p:nvSpPr>
          <p:spPr>
            <a:xfrm>
              <a:off x="7609465" y="209159"/>
              <a:ext cx="1009200" cy="10092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5000" kern="1200" dirty="0"/>
                <a:t>0.88</a:t>
              </a:r>
              <a:endParaRPr lang="en-US" sz="5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93719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64EDF-C2FE-3C51-6A85-952931796573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CA" sz="4400" b="1" dirty="0"/>
              <a:t>What trends were discovered?</a:t>
            </a:r>
            <a:endParaRPr lang="en-US" sz="4400" b="1" dirty="0"/>
          </a:p>
        </p:txBody>
      </p:sp>
      <p:pic>
        <p:nvPicPr>
          <p:cNvPr id="14" name="Content Placeholder 13" descr="A graph with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20A75FA5-8176-1099-77E1-BAD8AADC423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57513" y="1481970"/>
            <a:ext cx="6052259" cy="5376029"/>
          </a:xfr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485BD221-0542-80ED-E191-3BCFBA0321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9394" y="1825625"/>
            <a:ext cx="3894261" cy="4206382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CA" b="1" dirty="0"/>
              <a:t>Sensationalism increases with:</a:t>
            </a:r>
          </a:p>
          <a:p>
            <a:pPr>
              <a:lnSpc>
                <a:spcPct val="150000"/>
              </a:lnSpc>
            </a:pPr>
            <a:r>
              <a:rPr lang="en-CA" dirty="0"/>
              <a:t>Uppercase Ratio </a:t>
            </a:r>
            <a:r>
              <a:rPr lang="en-US" dirty="0"/>
              <a:t>(</a:t>
            </a:r>
            <a:r>
              <a:rPr lang="en-US" b="1" dirty="0">
                <a:solidFill>
                  <a:srgbClr val="00B050"/>
                </a:solidFill>
              </a:rPr>
              <a:t>+</a:t>
            </a:r>
            <a:r>
              <a:rPr lang="en-US" dirty="0"/>
              <a:t>)</a:t>
            </a:r>
            <a:r>
              <a:rPr lang="en-CA" dirty="0"/>
              <a:t> </a:t>
            </a:r>
            <a:endParaRPr lang="en-CA" b="1" dirty="0">
              <a:solidFill>
                <a:srgbClr val="00B050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/>
              <a:t>Buzzword Ratio (</a:t>
            </a:r>
            <a:r>
              <a:rPr lang="en-US" b="1" dirty="0">
                <a:solidFill>
                  <a:srgbClr val="00B050"/>
                </a:solidFill>
              </a:rPr>
              <a:t>+</a:t>
            </a:r>
            <a:r>
              <a:rPr lang="en-US" dirty="0"/>
              <a:t>)</a:t>
            </a:r>
            <a:endParaRPr lang="en-US" b="1" dirty="0">
              <a:solidFill>
                <a:srgbClr val="00B050"/>
              </a:solidFill>
            </a:endParaRPr>
          </a:p>
          <a:p>
            <a:pPr>
              <a:lnSpc>
                <a:spcPct val="150000"/>
              </a:lnSpc>
            </a:pPr>
            <a:r>
              <a:rPr lang="en-US" dirty="0"/>
              <a:t>Avg Word Length (</a:t>
            </a:r>
            <a:r>
              <a:rPr lang="en-US" b="1" dirty="0">
                <a:solidFill>
                  <a:srgbClr val="FF0000"/>
                </a:solidFill>
              </a:rPr>
              <a:t>–</a:t>
            </a:r>
            <a:r>
              <a:rPr lang="en-US" dirty="0">
                <a:solidFill>
                  <a:schemeClr val="tx1"/>
                </a:solidFill>
              </a:rPr>
              <a:t>)</a:t>
            </a:r>
            <a:r>
              <a:rPr lang="en-US" dirty="0"/>
              <a:t> 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F15F6-C372-A48B-8C11-78E7A2E2F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36CF8B6-0091-9203-9A50-E9B4CDDDD0A3}"/>
              </a:ext>
            </a:extLst>
          </p:cNvPr>
          <p:cNvSpPr/>
          <p:nvPr/>
        </p:nvSpPr>
        <p:spPr>
          <a:xfrm>
            <a:off x="4748981" y="4532671"/>
            <a:ext cx="442451" cy="44245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E8EEC33-863D-F5DB-19ED-E792C1129DD3}"/>
              </a:ext>
            </a:extLst>
          </p:cNvPr>
          <p:cNvSpPr/>
          <p:nvPr/>
        </p:nvSpPr>
        <p:spPr>
          <a:xfrm>
            <a:off x="3362416" y="4532671"/>
            <a:ext cx="442451" cy="44245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DA05241B-BB94-A7EF-B966-335DC28E0F64}"/>
              </a:ext>
            </a:extLst>
          </p:cNvPr>
          <p:cNvSpPr/>
          <p:nvPr/>
        </p:nvSpPr>
        <p:spPr>
          <a:xfrm>
            <a:off x="3834582" y="4532671"/>
            <a:ext cx="442451" cy="44245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760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B551C3B6-A0D6-43F6-9F68-13666CDA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9D95E49-763A-4886-B038-82F73474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541CEA24-8518-4C08-A11E-B7E64FB31F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BABBE25-C857-31A8-D529-8D22916F2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8515" y="1416581"/>
            <a:ext cx="6092786" cy="21272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/>
              <a:t>What did the model show?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0BA6C3-421D-C147-702E-5BA56DB24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-1828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A4F6043-7A67-491B-98BC-F933DED7226D}" type="slidenum">
              <a:rPr lang="en-US" smtClean="0"/>
              <a:pPr>
                <a:spcAft>
                  <a:spcPts val="600"/>
                </a:spcAft>
                <a:defRPr/>
              </a:pPr>
              <a:t>12</a:t>
            </a:fld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AA74EAB-FD76-4F40-A962-CEADC3054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1425169"/>
            <a:ext cx="873459" cy="4758471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1" name="Graphic 70" descr="Fingerprint">
            <a:extLst>
              <a:ext uri="{FF2B5EF4-FFF2-40B4-BE49-F238E27FC236}">
                <a16:creationId xmlns:a16="http://schemas.microsoft.com/office/drawing/2014/main" id="{1ACB9497-9FB7-0893-C6FA-CC3822AAE3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2899" y="2427364"/>
            <a:ext cx="3756276" cy="3756276"/>
          </a:xfrm>
          <a:prstGeom prst="rect">
            <a:avLst/>
          </a:prstGeom>
        </p:spPr>
      </p:pic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C87B12C-AB42-47DF-BEEB-69CD136A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74085229-A9F2-470C-9EEA-CFA3B7CE1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2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FC910-19B9-D98D-4854-7E2FA56A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9056784-CBAB-8095-5953-52DEA9254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06" y="0"/>
            <a:ext cx="120933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89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15832-3B88-48CF-8043-95E6A4907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How can the model be improved?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4C25B1-E610-4E19-B5DC-09483553FD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u="sng" dirty="0"/>
              <a:t>Clustering</a:t>
            </a:r>
          </a:p>
        </p:txBody>
      </p:sp>
      <p:graphicFrame>
        <p:nvGraphicFramePr>
          <p:cNvPr id="11" name="Content Placeholder 3">
            <a:extLst>
              <a:ext uri="{FF2B5EF4-FFF2-40B4-BE49-F238E27FC236}">
                <a16:creationId xmlns:a16="http://schemas.microsoft.com/office/drawing/2014/main" id="{1B2BDFF2-A807-613D-8DE6-47BDEC92A25F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73719188"/>
              </p:ext>
            </p:extLst>
          </p:nvPr>
        </p:nvGraphicFramePr>
        <p:xfrm>
          <a:off x="420624" y="2505075"/>
          <a:ext cx="5549697" cy="35269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FB8B28-EBE0-45E3-B30F-C73184291D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u="sng" dirty="0"/>
              <a:t>Part of Speech (POS) Tagging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571D59-3C1F-48C1-A842-77AA29E0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7B1DDB33-552F-48C5-C4EC-A2AAE3727F75}"/>
              </a:ext>
            </a:extLst>
          </p:cNvPr>
          <p:cNvSpPr/>
          <p:nvPr/>
        </p:nvSpPr>
        <p:spPr>
          <a:xfrm>
            <a:off x="6221679" y="2505937"/>
            <a:ext cx="5549697" cy="1007448"/>
          </a:xfrm>
          <a:prstGeom prst="roundRect">
            <a:avLst>
              <a:gd name="adj" fmla="val 1000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58" name="Rectangle 57" descr="Newspaper with solid fill">
            <a:extLst>
              <a:ext uri="{FF2B5EF4-FFF2-40B4-BE49-F238E27FC236}">
                <a16:creationId xmlns:a16="http://schemas.microsoft.com/office/drawing/2014/main" id="{FCDA4563-57C8-833A-DDF0-256E8555B9F8}"/>
              </a:ext>
            </a:extLst>
          </p:cNvPr>
          <p:cNvSpPr/>
          <p:nvPr/>
        </p:nvSpPr>
        <p:spPr>
          <a:xfrm>
            <a:off x="6526432" y="2732613"/>
            <a:ext cx="554096" cy="554096"/>
          </a:xfrm>
          <a:prstGeom prst="rect">
            <a:avLst/>
          </a:pr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2993DA3-D5A5-B3C2-B443-6DD39786E06F}"/>
              </a:ext>
            </a:extLst>
          </p:cNvPr>
          <p:cNvGrpSpPr/>
          <p:nvPr/>
        </p:nvGrpSpPr>
        <p:grpSpPr>
          <a:xfrm>
            <a:off x="7385282" y="2505937"/>
            <a:ext cx="4386093" cy="1007448"/>
            <a:chOff x="1163603" y="430"/>
            <a:chExt cx="4386093" cy="1007448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EDD5EDB-893D-8F6D-5AB5-9FC4FD20B6AA}"/>
                </a:ext>
              </a:extLst>
            </p:cNvPr>
            <p:cNvSpPr/>
            <p:nvPr/>
          </p:nvSpPr>
          <p:spPr>
            <a:xfrm>
              <a:off x="1163603" y="430"/>
              <a:ext cx="4386093" cy="1007448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446DA2FF-2D0F-30B5-24F6-3B419177C290}"/>
                </a:ext>
              </a:extLst>
            </p:cNvPr>
            <p:cNvSpPr txBox="1"/>
            <p:nvPr/>
          </p:nvSpPr>
          <p:spPr>
            <a:xfrm>
              <a:off x="1163603" y="430"/>
              <a:ext cx="4386093" cy="10074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22" tIns="106622" rIns="106622" bIns="106622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500" kern="1200" dirty="0"/>
                <a:t>Adjectives, adverbs are common in news headlines</a:t>
              </a:r>
              <a:endParaRPr lang="en-US" sz="2500" kern="1200" dirty="0"/>
            </a:p>
          </p:txBody>
        </p:sp>
      </p:grp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B8CA3348-B519-D95D-6C5E-3A0EA97B4214}"/>
              </a:ext>
            </a:extLst>
          </p:cNvPr>
          <p:cNvSpPr/>
          <p:nvPr/>
        </p:nvSpPr>
        <p:spPr>
          <a:xfrm>
            <a:off x="6221679" y="3765248"/>
            <a:ext cx="5549697" cy="1007448"/>
          </a:xfrm>
          <a:prstGeom prst="roundRect">
            <a:avLst>
              <a:gd name="adj" fmla="val 1000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61" name="Rectangle 60" descr="Tag with solid fill">
            <a:extLst>
              <a:ext uri="{FF2B5EF4-FFF2-40B4-BE49-F238E27FC236}">
                <a16:creationId xmlns:a16="http://schemas.microsoft.com/office/drawing/2014/main" id="{E19A070B-4E1E-15D6-173C-4D7BF566F274}"/>
              </a:ext>
            </a:extLst>
          </p:cNvPr>
          <p:cNvSpPr/>
          <p:nvPr/>
        </p:nvSpPr>
        <p:spPr>
          <a:xfrm>
            <a:off x="6526432" y="3991924"/>
            <a:ext cx="554096" cy="554096"/>
          </a:xfrm>
          <a:prstGeom prst="rect">
            <a:avLst/>
          </a:pr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0F57E15-EB57-DAB0-733A-1E1550E9AD33}"/>
              </a:ext>
            </a:extLst>
          </p:cNvPr>
          <p:cNvGrpSpPr/>
          <p:nvPr/>
        </p:nvGrpSpPr>
        <p:grpSpPr>
          <a:xfrm>
            <a:off x="7385282" y="3765248"/>
            <a:ext cx="4386093" cy="1007448"/>
            <a:chOff x="1163603" y="1259741"/>
            <a:chExt cx="4386093" cy="1007448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44D1E9EE-1EC3-9443-8DDE-EE75E6DD8577}"/>
                </a:ext>
              </a:extLst>
            </p:cNvPr>
            <p:cNvSpPr/>
            <p:nvPr/>
          </p:nvSpPr>
          <p:spPr>
            <a:xfrm>
              <a:off x="1163603" y="1259741"/>
              <a:ext cx="4386093" cy="1007448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6555B90-DD41-09AA-A704-601A7616DBFA}"/>
                </a:ext>
              </a:extLst>
            </p:cNvPr>
            <p:cNvSpPr txBox="1"/>
            <p:nvPr/>
          </p:nvSpPr>
          <p:spPr>
            <a:xfrm>
              <a:off x="1163603" y="1259741"/>
              <a:ext cx="4386093" cy="10074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22" tIns="106622" rIns="106622" bIns="106622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500" kern="1200" dirty="0"/>
                <a:t>POS tags label the category of words in a sentence</a:t>
              </a:r>
              <a:endParaRPr lang="en-US" sz="2500" kern="1200" dirty="0"/>
            </a:p>
          </p:txBody>
        </p:sp>
      </p:grp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7D724AD2-2579-1EC3-F0B9-1E405B9208F5}"/>
              </a:ext>
            </a:extLst>
          </p:cNvPr>
          <p:cNvSpPr/>
          <p:nvPr/>
        </p:nvSpPr>
        <p:spPr>
          <a:xfrm>
            <a:off x="6221679" y="5024559"/>
            <a:ext cx="5549697" cy="1007448"/>
          </a:xfrm>
          <a:prstGeom prst="roundRect">
            <a:avLst>
              <a:gd name="adj" fmla="val 10000"/>
            </a:avLst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64" name="Rectangle 63" descr="Magnifying glass">
            <a:extLst>
              <a:ext uri="{FF2B5EF4-FFF2-40B4-BE49-F238E27FC236}">
                <a16:creationId xmlns:a16="http://schemas.microsoft.com/office/drawing/2014/main" id="{5213EFBA-DB63-9E02-C426-5A1FB77B7660}"/>
              </a:ext>
            </a:extLst>
          </p:cNvPr>
          <p:cNvSpPr/>
          <p:nvPr/>
        </p:nvSpPr>
        <p:spPr>
          <a:xfrm>
            <a:off x="6526432" y="5251235"/>
            <a:ext cx="554096" cy="554096"/>
          </a:xfrm>
          <a:prstGeom prst="rect">
            <a:avLst/>
          </a:prstGeom>
          <a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BBAA81A8-D614-9D7F-AB4A-CACBE224F054}"/>
              </a:ext>
            </a:extLst>
          </p:cNvPr>
          <p:cNvGrpSpPr/>
          <p:nvPr/>
        </p:nvGrpSpPr>
        <p:grpSpPr>
          <a:xfrm>
            <a:off x="7385282" y="5024559"/>
            <a:ext cx="4386093" cy="1007448"/>
            <a:chOff x="1163603" y="2519052"/>
            <a:chExt cx="4386093" cy="1007448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E6E65254-28A7-E923-7939-DB4C103A959F}"/>
                </a:ext>
              </a:extLst>
            </p:cNvPr>
            <p:cNvSpPr/>
            <p:nvPr/>
          </p:nvSpPr>
          <p:spPr>
            <a:xfrm>
              <a:off x="1163603" y="2519052"/>
              <a:ext cx="4386093" cy="1007448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1CCE2E7-00B5-4C4C-5042-529BA53536A2}"/>
                </a:ext>
              </a:extLst>
            </p:cNvPr>
            <p:cNvSpPr txBox="1"/>
            <p:nvPr/>
          </p:nvSpPr>
          <p:spPr>
            <a:xfrm>
              <a:off x="1163603" y="2519052"/>
              <a:ext cx="4386093" cy="100744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22" tIns="106622" rIns="106622" bIns="106622" numCol="1" spcCol="1270" anchor="ctr" anchorCtr="0">
              <a:noAutofit/>
            </a:bodyPr>
            <a:lstStyle/>
            <a:p>
              <a:pPr marL="0" lvl="0" indent="0" algn="l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2500" dirty="0"/>
                <a:t>Compare the frequency of word categories to sensational class</a:t>
              </a:r>
              <a:endParaRPr lang="en-US" sz="25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976877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F1F15-46F5-4A2B-AF38-34F3B8027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97" y="539496"/>
            <a:ext cx="5228393" cy="2697190"/>
          </a:xfrm>
        </p:spPr>
        <p:txBody>
          <a:bodyPr/>
          <a:lstStyle/>
          <a:p>
            <a:r>
              <a:rPr lang="en-US" b="1" dirty="0"/>
              <a:t>Thank You</a:t>
            </a:r>
          </a:p>
        </p:txBody>
      </p:sp>
      <p:pic>
        <p:nvPicPr>
          <p:cNvPr id="6" name="Picture Placeholder 5" descr="vase, pink flowers, bowl">
            <a:extLst>
              <a:ext uri="{FF2B5EF4-FFF2-40B4-BE49-F238E27FC236}">
                <a16:creationId xmlns:a16="http://schemas.microsoft.com/office/drawing/2014/main" id="{2D88F9B6-8295-40BD-BE4A-5724B9E309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20256" y="1243584"/>
            <a:ext cx="4361688" cy="4361688"/>
          </a:xfr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6D5C7B-55D2-44E5-9F45-7BA7BEDE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/>
          <a:p>
            <a:fld id="{3A4F6043-7A67-491B-98BC-F933DED7226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6905832-106C-B36B-3B46-808164543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/>
              <a:t>GitHub @ seansjj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/>
              <a:t>LinkedIn @ Sean Jeong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345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99D947B-1B59-4322-8CF2-73E813419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Background Gray Rectangle">
            <a:extLst>
              <a:ext uri="{FF2B5EF4-FFF2-40B4-BE49-F238E27FC236}">
                <a16:creationId xmlns:a16="http://schemas.microsoft.com/office/drawing/2014/main" id="{D803427E-36C0-4811-BE64-ACF653F6A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6" name="White Rectangle">
            <a:extLst>
              <a:ext uri="{FF2B5EF4-FFF2-40B4-BE49-F238E27FC236}">
                <a16:creationId xmlns:a16="http://schemas.microsoft.com/office/drawing/2014/main" id="{D9231370-89C4-4981-8C91-A3F3D1146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16DF32-6D4B-F934-EA04-43A1C7F0C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45" y="940910"/>
            <a:ext cx="4471588" cy="4976179"/>
          </a:xfrm>
        </p:spPr>
        <p:txBody>
          <a:bodyPr>
            <a:normAutofit/>
          </a:bodyPr>
          <a:lstStyle/>
          <a:p>
            <a:r>
              <a:rPr lang="en-CA" sz="4400" b="1" dirty="0"/>
              <a:t>Photo Credits</a:t>
            </a:r>
            <a:endParaRPr lang="en-US" sz="4400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4EA70-DD6C-448A-BE86-12CADF085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4F6043-7A67-491B-98BC-F933DED7226D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cxnSp>
        <p:nvCxnSpPr>
          <p:cNvPr id="18" name="Vertical Connector">
            <a:extLst>
              <a:ext uri="{FF2B5EF4-FFF2-40B4-BE49-F238E27FC236}">
                <a16:creationId xmlns:a16="http://schemas.microsoft.com/office/drawing/2014/main" id="{474D4826-9FF4-4E17-AB42-146B76BD32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Horizontal Connector 2">
            <a:extLst>
              <a:ext uri="{FF2B5EF4-FFF2-40B4-BE49-F238E27FC236}">
                <a16:creationId xmlns:a16="http://schemas.microsoft.com/office/drawing/2014/main" id="{C5873965-CEB2-46E1-951E-037689B07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86B4B2B0-910F-18DA-B806-93E8E0195B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242017"/>
              </p:ext>
            </p:extLst>
          </p:nvPr>
        </p:nvGraphicFramePr>
        <p:xfrm>
          <a:off x="5247020" y="699997"/>
          <a:ext cx="6240669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72048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E789A05-76D0-47F6-AD3C-AF905732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709375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9CE9782-0FD1-493B-9C50-C51AB7C5E0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6619023-691E-4F1C-A10A-0EA3D044E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F31C88-3DEF-4EA8-AE3A-49441413F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85800"/>
            <a:ext cx="422144" cy="5486400"/>
          </a:xfrm>
          <a:prstGeom prst="rect">
            <a:avLst/>
          </a:prstGeom>
          <a:solidFill>
            <a:srgbClr val="83B9F3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47EAFFD-2BD1-4600-B034-EEF700787D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391794-986C-4679-93EA-5F3C3EE6C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2026" y="540167"/>
            <a:ext cx="5828376" cy="213586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b="1" dirty="0">
                <a:solidFill>
                  <a:schemeClr val="tx1"/>
                </a:solidFill>
              </a:rPr>
              <a:t>Who am I?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5AA3B13-D804-4BFF-A675-B65B813F8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4676" y="-1419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A4F6043-7A67-491B-98BC-F933DED7226D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C917119F-093C-615F-BB8A-30731BFC79B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13122" r="12622"/>
          <a:stretch/>
        </p:blipFill>
        <p:spPr>
          <a:xfrm>
            <a:off x="413003" y="685800"/>
            <a:ext cx="4073933" cy="5486400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5403B-F6A5-4855-B204-4A9D1F5B2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2026" y="2880452"/>
            <a:ext cx="5828376" cy="309544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CA" dirty="0">
                <a:solidFill>
                  <a:schemeClr val="tx1"/>
                </a:solidFill>
              </a:rPr>
              <a:t>Unique approach to Data Science: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/>
                </a:solidFill>
              </a:rPr>
              <a:t>Biochemical Research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/>
                </a:solidFill>
              </a:rPr>
              <a:t>Shipping Logistics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/>
                </a:solidFill>
              </a:rPr>
              <a:t>Building Management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D4B5F26-8713-4267-9186-183BB809C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83B9F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72C66DF-2004-4C24-8C07-554E41490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83B9F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628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B551C3B6-A0D6-43F6-9F68-13666CDA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4BB9EAD-82C5-4DBD-BD13-BD52755E0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37250F5-2719-46CF-BF94-09CA242B3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02D1D19-94E7-427D-A80A-D6D9F2DA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6276" y="685800"/>
            <a:ext cx="107442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5A846BD-BA45-4CFB-A405-2D428331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98" y="576263"/>
            <a:ext cx="4977777" cy="29676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 dirty="0"/>
              <a:t>What’s the purpose?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411D842-D027-45A2-981F-6B76E11EE2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095999" y="695340"/>
            <a:ext cx="5391683" cy="5476855"/>
          </a:xfrm>
          <a:prstGeom prst="rect">
            <a:avLst/>
          </a:prstGeom>
          <a:solidFill>
            <a:srgbClr val="B69465">
              <a:alpha val="25000"/>
            </a:srgb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3" name="Picture 2" descr="A person sitting on a bench reading a newspaper&#10;&#10;Description automatically generated">
            <a:extLst>
              <a:ext uri="{FF2B5EF4-FFF2-40B4-BE49-F238E27FC236}">
                <a16:creationId xmlns:a16="http://schemas.microsoft.com/office/drawing/2014/main" id="{FB14E694-9D07-6C35-F5E5-5359DF6ED8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24" r="10027"/>
          <a:stretch/>
        </p:blipFill>
        <p:spPr>
          <a:xfrm>
            <a:off x="6620386" y="1246946"/>
            <a:ext cx="4364109" cy="4364109"/>
          </a:xfrm>
          <a:prstGeom prst="rect">
            <a:avLst/>
          </a:prstGeom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3FD53B9-BACB-4F9A-9CF5-DFFABB89E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rgbClr val="B6946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33BAA05-2208-445F-893E-D4792BC03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rgbClr val="B6946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178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511D5E5B-4DDF-42C6-8BE2-5EEC3D939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/>
          <a:p>
            <a:fld id="{3A4F6043-7A67-491B-98BC-F933DED7226D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0595122-DEEC-F690-A450-5D63281F7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3875" y="874038"/>
            <a:ext cx="3991532" cy="23720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1C45244-01D0-E855-9835-D9D2EB84A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4344" y="4051645"/>
            <a:ext cx="3950594" cy="101646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A10C1B4-4AB4-0193-39E4-854A2CA123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021" y="2447453"/>
            <a:ext cx="5851922" cy="159728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30C6967-778F-EF0D-1BB1-6CF58CB46A18}"/>
                  </a:ext>
                </a:extLst>
              </p14:cNvPr>
              <p14:cNvContentPartPr/>
              <p14:nvPr/>
            </p14:nvContentPartPr>
            <p14:xfrm>
              <a:off x="1071488" y="3597348"/>
              <a:ext cx="1710000" cy="705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30C6967-778F-EF0D-1BB1-6CF58CB46A1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17488" y="3489348"/>
                <a:ext cx="1817640" cy="2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A2BD68B-7512-90AA-3B3B-0E4AF0F6BC8E}"/>
                  </a:ext>
                </a:extLst>
              </p14:cNvPr>
              <p14:cNvContentPartPr/>
              <p14:nvPr/>
            </p14:nvContentPartPr>
            <p14:xfrm>
              <a:off x="5112488" y="3627588"/>
              <a:ext cx="1354320" cy="734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A2BD68B-7512-90AA-3B3B-0E4AF0F6BC8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058488" y="3519948"/>
                <a:ext cx="1461960" cy="28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679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9D95E49-763A-4886-B038-82F73474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41CEA24-8518-4C08-A11E-B7E64FB31F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AD24AF42-DEA2-4C58-9B40-E5CB69DF9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8515" y="1416581"/>
            <a:ext cx="6092786" cy="2127287"/>
          </a:xfrm>
        </p:spPr>
        <p:txBody>
          <a:bodyPr anchor="b">
            <a:normAutofit/>
          </a:bodyPr>
          <a:lstStyle/>
          <a:p>
            <a:pPr algn="l"/>
            <a:r>
              <a:rPr lang="en-CA" sz="4400" b="1" dirty="0"/>
              <a:t>What are the goals?</a:t>
            </a:r>
            <a:endParaRPr lang="en-US" sz="4400" b="1" dirty="0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19FC1ABA-6C09-A06D-C9A3-F4DFC1F269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18514" y="3764975"/>
            <a:ext cx="6570700" cy="219268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/>
              <a:t>Which networks have the most clickbait headlines?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/>
              <a:t>What criteria best determines sensationalism?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80DC66-A5D8-CAC9-5C73-51013B4B0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-18288"/>
            <a:ext cx="685800" cy="6858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A4F6043-7A67-491B-98BC-F933DED7226D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A74EAB-FD76-4F40-A962-CEADC3054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1425169"/>
            <a:ext cx="873459" cy="4758471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5" name="Graphic 14" descr="Bullseye">
            <a:extLst>
              <a:ext uri="{FF2B5EF4-FFF2-40B4-BE49-F238E27FC236}">
                <a16:creationId xmlns:a16="http://schemas.microsoft.com/office/drawing/2014/main" id="{2D3F2284-41C8-8034-05C9-382C8EFDA8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2899" y="2427364"/>
            <a:ext cx="3756276" cy="3756276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C87B12C-AB42-47DF-BEEB-69CD136A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4085229-A9F2-470C-9EEA-CFA3B7CE1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816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2C3252-FA06-4F2E-B4DB-7D6FDC030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24" y="365125"/>
            <a:ext cx="10543032" cy="1325563"/>
          </a:xfrm>
        </p:spPr>
        <p:txBody>
          <a:bodyPr>
            <a:normAutofit/>
          </a:bodyPr>
          <a:lstStyle/>
          <a:p>
            <a:r>
              <a:rPr lang="en-US" sz="4400" b="1" dirty="0"/>
              <a:t>What did the process look like?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D0914-BCD6-4D10-A362-91F2B426D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0"/>
            <a:ext cx="685800" cy="685800"/>
          </a:xfrm>
        </p:spPr>
        <p:txBody>
          <a:bodyPr/>
          <a:lstStyle/>
          <a:p>
            <a:fld id="{3A4F6043-7A67-491B-98BC-F933DED7226D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9" name="Content Placeholder 3" descr="Timeline SmartArt Graphic">
            <a:extLst>
              <a:ext uri="{FF2B5EF4-FFF2-40B4-BE49-F238E27FC236}">
                <a16:creationId xmlns:a16="http://schemas.microsoft.com/office/drawing/2014/main" id="{31ADBA4A-FC9C-4148-8A50-60B9A68899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4862552"/>
              </p:ext>
            </p:extLst>
          </p:nvPr>
        </p:nvGraphicFramePr>
        <p:xfrm>
          <a:off x="850392" y="1825625"/>
          <a:ext cx="10543032" cy="4206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14455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C60AA-5F77-D571-07A7-1A9C758D1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400" b="1" dirty="0"/>
              <a:t>How was the data collected?</a:t>
            </a:r>
            <a:endParaRPr lang="en-US" sz="4400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F8EA6-B3DA-28A5-207D-355F17969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01D4783-C63F-52C6-0144-CE056F644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790" y="1555519"/>
            <a:ext cx="10314562" cy="474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056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93922E2-B11E-2FB0-9280-F5AA5DB3E7B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CA" dirty="0"/>
              <a:t>Associated Press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7E4B9F-BD41-983E-481A-05F77D859B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b="1" dirty="0"/>
              <a:t>Non-Sensational (0)</a:t>
            </a:r>
            <a:endParaRPr lang="en-US" b="1" dirty="0"/>
          </a:p>
        </p:txBody>
      </p:sp>
      <p:pic>
        <p:nvPicPr>
          <p:cNvPr id="35" name="Picture Placeholder 34" descr="A logo with orange dots&#10;&#10;Description automatically generated">
            <a:extLst>
              <a:ext uri="{FF2B5EF4-FFF2-40B4-BE49-F238E27FC236}">
                <a16:creationId xmlns:a16="http://schemas.microsoft.com/office/drawing/2014/main" id="{AAAADE75-7F4E-D9BC-BAAE-0E45F4ABEDD2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3"/>
          <a:srcRect l="13404" r="13404"/>
          <a:stretch>
            <a:fillRect/>
          </a:stretch>
        </p:blipFill>
        <p:spPr/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6373EEB-5781-B4AB-E961-32548CE11F2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CA" dirty="0"/>
              <a:t>Reuters</a:t>
            </a:r>
            <a:endParaRPr lang="en-US" dirty="0"/>
          </a:p>
        </p:txBody>
      </p:sp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0C31FF6E-EDA7-DCAA-7831-2453A1F204F4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4204" b="14204"/>
          <a:stretch>
            <a:fillRect/>
          </a:stretch>
        </p:blipFill>
        <p:spPr/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F734629-9E3E-FFC0-67F7-C899536D924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CA" dirty="0"/>
              <a:t>Buzzfeed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F3CC515-6B60-6FE9-1894-C96B751B7E88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CA" b="1" dirty="0"/>
              <a:t>Sensational (1)</a:t>
            </a:r>
            <a:endParaRPr lang="en-US" b="1" dirty="0"/>
          </a:p>
        </p:txBody>
      </p:sp>
      <p:pic>
        <p:nvPicPr>
          <p:cNvPr id="39" name="Picture Placeholder 38" descr="A green and white logo&#10;&#10;Description automatically generated">
            <a:extLst>
              <a:ext uri="{FF2B5EF4-FFF2-40B4-BE49-F238E27FC236}">
                <a16:creationId xmlns:a16="http://schemas.microsoft.com/office/drawing/2014/main" id="{7748BBEF-A5CB-050C-7A57-0615E7B65965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6"/>
          <a:srcRect t="14183" b="14183"/>
          <a:stretch>
            <a:fillRect/>
          </a:stretch>
        </p:blipFill>
        <p:spPr/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C3B84C2-B91C-8E08-94DE-DC454EA9215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CA" dirty="0"/>
              <a:t>Entertainment Weekly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F8EA6-B3DA-28A5-207D-355F17969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7" name="Picture Placeholder 26" descr="A black and red logo&#10;&#10;Description automatically generated">
            <a:extLst>
              <a:ext uri="{FF2B5EF4-FFF2-40B4-BE49-F238E27FC236}">
                <a16:creationId xmlns:a16="http://schemas.microsoft.com/office/drawing/2014/main" id="{980D6BC8-10A4-3493-7E88-3225115A3E2F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7"/>
          <a:srcRect t="19503" b="195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0285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B551C3B6-A0D6-43F6-9F68-13666CDA5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2" y="709375"/>
            <a:ext cx="10713675" cy="5419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3C994B4-9721-4148-9EEC-6793CECDE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3" y="-1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9D95E49-763A-4886-B038-82F7347405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541CEA24-8518-4C08-A11E-B7E64FB31F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78324" y="699899"/>
            <a:ext cx="10713676" cy="54333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77713B87-B6AC-8B89-6999-9668EFAC9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8515" y="1416581"/>
            <a:ext cx="6092786" cy="21272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What features were used to classify headlines?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7D44D7C3-A372-98EC-415B-EE1CECAE2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03152" y="-18288"/>
            <a:ext cx="685800" cy="685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A4F6043-7A67-491B-98BC-F933DED7226D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AA74EAB-FD76-4F40-A962-CEADC3054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1425169"/>
            <a:ext cx="873459" cy="4758471"/>
          </a:xfrm>
          <a:prstGeom prst="rect">
            <a:avLst/>
          </a:prstGeom>
          <a:solidFill>
            <a:schemeClr val="accent1">
              <a:alpha val="25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59" name="Graphic 58" descr="Newspaper">
            <a:extLst>
              <a:ext uri="{FF2B5EF4-FFF2-40B4-BE49-F238E27FC236}">
                <a16:creationId xmlns:a16="http://schemas.microsoft.com/office/drawing/2014/main" id="{90C17371-D9D9-CD13-A6FA-A979A7E59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2899" y="2427364"/>
            <a:ext cx="3756276" cy="3756276"/>
          </a:xfrm>
          <a:prstGeom prst="rect">
            <a:avLst/>
          </a:prstGeom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C87B12C-AB42-47DF-BEEB-69CD136A0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1496184" y="5610"/>
            <a:ext cx="0" cy="685800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4085229-A9F2-470C-9EEA-CFA3B7CE1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" y="6172200"/>
            <a:ext cx="12192000" cy="0"/>
          </a:xfrm>
          <a:prstGeom prst="line">
            <a:avLst/>
          </a:prstGeom>
          <a:ln w="9525" cap="rnd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5395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setVTI">
  <a:themeElements>
    <a:clrScheme name="Custom 20">
      <a:dk1>
        <a:srgbClr val="000000"/>
      </a:dk1>
      <a:lt1>
        <a:sysClr val="window" lastClr="FFFFFF"/>
      </a:lt1>
      <a:dk2>
        <a:srgbClr val="2C3948"/>
      </a:dk2>
      <a:lt2>
        <a:srgbClr val="F4F4F4"/>
      </a:lt2>
      <a:accent1>
        <a:srgbClr val="F49D90"/>
      </a:accent1>
      <a:accent2>
        <a:srgbClr val="D6947C"/>
      </a:accent2>
      <a:accent3>
        <a:srgbClr val="BF8484"/>
      </a:accent3>
      <a:accent4>
        <a:srgbClr val="96A9AA"/>
      </a:accent4>
      <a:accent5>
        <a:srgbClr val="DD796C"/>
      </a:accent5>
      <a:accent6>
        <a:srgbClr val="D09145"/>
      </a:accent6>
      <a:hlink>
        <a:srgbClr val="DF686A"/>
      </a:hlink>
      <a:folHlink>
        <a:srgbClr val="F93F1C"/>
      </a:folHlink>
    </a:clrScheme>
    <a:fontScheme name="Dante">
      <a:majorFont>
        <a:latin typeface="Dante"/>
        <a:ea typeface=""/>
        <a:cs typeface=""/>
      </a:majorFont>
      <a:minorFont>
        <a:latin typeface="Dan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setVTI" id="{17A3166B-76FF-4669-8F6D-D4251AE158D8}" vid="{4532814A-B5F8-4CFD-BC69-A007D492DA4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89259C4-AC71-4849-BC68-7545A45536D3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2A4E27A5-29EC-44AC-A353-55638DDBC5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7D1C0D-D4CE-465C-8DB2-7B2571F371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{60F1CAA4-646F-461F-822B-843911F65487}tf67338807_win32</Template>
  <TotalTime>1226</TotalTime>
  <Words>1017</Words>
  <Application>Microsoft Office PowerPoint</Application>
  <PresentationFormat>Widescreen</PresentationFormat>
  <Paragraphs>147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Dante (Headings)2</vt:lpstr>
      <vt:lpstr>Helvetica Neue Medium</vt:lpstr>
      <vt:lpstr>Arial</vt:lpstr>
      <vt:lpstr>Calibri</vt:lpstr>
      <vt:lpstr>Dante</vt:lpstr>
      <vt:lpstr>Wingdings 2</vt:lpstr>
      <vt:lpstr>OffsetVTI</vt:lpstr>
      <vt:lpstr>Clickbait:  News Headline Classification</vt:lpstr>
      <vt:lpstr>Who am I?</vt:lpstr>
      <vt:lpstr>What’s the purpose?</vt:lpstr>
      <vt:lpstr>PowerPoint Presentation</vt:lpstr>
      <vt:lpstr>What are the goals?</vt:lpstr>
      <vt:lpstr>What did the process look like?</vt:lpstr>
      <vt:lpstr>How was the data collected?</vt:lpstr>
      <vt:lpstr>PowerPoint Presentation</vt:lpstr>
      <vt:lpstr>What features were used to classify headlines?</vt:lpstr>
      <vt:lpstr>Headline: “60 Gifts You Basically Can’t Go Wrong With” Processed: “gift basic cant go wrong”  </vt:lpstr>
      <vt:lpstr>What trends were discovered?</vt:lpstr>
      <vt:lpstr>What did the model show?</vt:lpstr>
      <vt:lpstr>PowerPoint Presentation</vt:lpstr>
      <vt:lpstr>How can the model be improved?</vt:lpstr>
      <vt:lpstr>Thank You</vt:lpstr>
      <vt:lpstr>Photo 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Clickbait:  News Headline Classification</dc:title>
  <dc:creator>Sean Jeong</dc:creator>
  <cp:lastModifiedBy>Sean Jeong</cp:lastModifiedBy>
  <cp:revision>22</cp:revision>
  <dcterms:created xsi:type="dcterms:W3CDTF">2023-12-05T01:57:21Z</dcterms:created>
  <dcterms:modified xsi:type="dcterms:W3CDTF">2023-12-07T19:36:58Z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